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2"/>
  </p:notesMasterIdLst>
  <p:sldIdLst>
    <p:sldId id="256" r:id="rId2"/>
    <p:sldId id="264" r:id="rId3"/>
    <p:sldId id="265" r:id="rId4"/>
    <p:sldId id="257" r:id="rId5"/>
    <p:sldId id="258" r:id="rId6"/>
    <p:sldId id="260" r:id="rId7"/>
    <p:sldId id="259" r:id="rId8"/>
    <p:sldId id="266" r:id="rId9"/>
    <p:sldId id="267" r:id="rId10"/>
    <p:sldId id="263" r:id="rId1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27" autoAdjust="0"/>
    <p:restoredTop sz="90987" autoAdjust="0"/>
  </p:normalViewPr>
  <p:slideViewPr>
    <p:cSldViewPr snapToGrid="0" snapToObjects="1">
      <p:cViewPr>
        <p:scale>
          <a:sx n="58" d="100"/>
          <a:sy n="58" d="100"/>
        </p:scale>
        <p:origin x="-1910" y="-4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96C2E1-C72F-7746-94D1-20C097B9DC84}" type="datetimeFigureOut">
              <a:rPr lang="en-US" smtClean="0"/>
              <a:t>9/7/2018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562517-3735-D64D-A790-9E116E276E94}" type="slidenum">
              <a:rPr lang="en-US" smtClean="0"/>
              <a:t>‹#›</a:t>
            </a:fld>
            <a:endParaRPr lang="en-US"/>
          </a:p>
        </p:txBody>
      </p:sp>
    </p:spTree>
    <p:extLst>
      <p:ext uri="{BB962C8B-B14F-4D97-AF65-F5344CB8AC3E}">
        <p14:creationId xmlns:p14="http://schemas.microsoft.com/office/powerpoint/2010/main" val="26578605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Caption: Quinceañera celebration</a:t>
            </a:r>
            <a:r>
              <a:rPr lang="en-US" i="1" baseline="0" dirty="0"/>
              <a:t>, special recognition of a Latina’s 15</a:t>
            </a:r>
            <a:r>
              <a:rPr lang="en-US" i="1" baseline="30000" dirty="0"/>
              <a:t>th</a:t>
            </a:r>
            <a:r>
              <a:rPr lang="en-US" i="1" baseline="0" dirty="0"/>
              <a:t> birthday.</a:t>
            </a:r>
          </a:p>
          <a:p>
            <a:endParaRPr lang="en-US" i="0" baseline="0" dirty="0"/>
          </a:p>
          <a:p>
            <a:pPr marL="171450" indent="-171450">
              <a:buFont typeface="Arial" panose="020B0604020202020204" pitchFamily="34" charset="0"/>
              <a:buChar char="•"/>
            </a:pPr>
            <a:r>
              <a:rPr lang="en-US" i="0" dirty="0"/>
              <a:t>A tradition is the transmission of customs or beliefs from generation to generation.</a:t>
            </a:r>
          </a:p>
          <a:p>
            <a:pPr marL="171450" indent="-171450">
              <a:buFont typeface="Arial" panose="020B0604020202020204" pitchFamily="34" charset="0"/>
              <a:buChar char="•"/>
            </a:pPr>
            <a:r>
              <a:rPr lang="en-US" i="0" dirty="0"/>
              <a:t>Often times, popular traditions are practiced by a majority of citizens in a certain country.</a:t>
            </a:r>
          </a:p>
          <a:p>
            <a:pPr marL="171450" indent="-171450">
              <a:buFont typeface="Arial" panose="020B0604020202020204" pitchFamily="34" charset="0"/>
              <a:buChar char="•"/>
            </a:pPr>
            <a:r>
              <a:rPr lang="en-US" i="0" dirty="0"/>
              <a:t>For example, most Americans have turkey on Thanksgiving.</a:t>
            </a:r>
          </a:p>
          <a:p>
            <a:pPr marL="171450" indent="-171450">
              <a:buFont typeface="Arial" panose="020B0604020202020204" pitchFamily="34" charset="0"/>
              <a:buChar char="•"/>
            </a:pPr>
            <a:r>
              <a:rPr lang="en-US" i="0" dirty="0"/>
              <a:t>However, many families have their own special traditions that they do every year, as well. </a:t>
            </a:r>
          </a:p>
        </p:txBody>
      </p:sp>
      <p:sp>
        <p:nvSpPr>
          <p:cNvPr id="4" name="Slide Number Placeholder 3"/>
          <p:cNvSpPr>
            <a:spLocks noGrp="1"/>
          </p:cNvSpPr>
          <p:nvPr>
            <p:ph type="sldNum" sz="quarter" idx="10"/>
          </p:nvPr>
        </p:nvSpPr>
        <p:spPr/>
        <p:txBody>
          <a:bodyPr/>
          <a:lstStyle/>
          <a:p>
            <a:fld id="{58562517-3735-D64D-A790-9E116E276E94}" type="slidenum">
              <a:rPr lang="en-US" smtClean="0"/>
              <a:t>2</a:t>
            </a:fld>
            <a:endParaRPr lang="en-US"/>
          </a:p>
        </p:txBody>
      </p:sp>
    </p:spTree>
    <p:extLst>
      <p:ext uri="{BB962C8B-B14F-4D97-AF65-F5344CB8AC3E}">
        <p14:creationId xmlns:p14="http://schemas.microsoft.com/office/powerpoint/2010/main" val="3087824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in America, attending festivals is an important tradition for people of certain backgrounds. These festivals give them an opportunity to celebrate their heritage and get a taste of their culture right here in the United States.</a:t>
            </a:r>
          </a:p>
          <a:p>
            <a:endParaRPr lang="en-US" dirty="0"/>
          </a:p>
          <a:p>
            <a:r>
              <a:rPr lang="en-US" b="1" dirty="0"/>
              <a:t>Puerto Rican Festival</a:t>
            </a:r>
          </a:p>
          <a:p>
            <a:r>
              <a:rPr lang="en-US" dirty="0"/>
              <a:t>For example, the Rochester Puerto Rican festival has been held in Rochester since 1969. Over 7,000 visitors attend the festival each day. Although anybody can attend, it allows many Rochester Puerto Ricans and other Latinos to feel connected to their roots.</a:t>
            </a:r>
            <a:r>
              <a:rPr lang="en-US" baseline="0" dirty="0"/>
              <a:t> </a:t>
            </a:r>
            <a:r>
              <a:rPr lang="en-US" dirty="0"/>
              <a:t>At this festival, visitors often enjoy watching the Miss Puerto Rico of Rochester pageant. They also enjoy Puerto Rican food, music/dancing, and artwork.</a:t>
            </a:r>
          </a:p>
          <a:p>
            <a:endParaRPr lang="en-US" dirty="0"/>
          </a:p>
          <a:p>
            <a:r>
              <a:rPr lang="en-US" b="1" dirty="0"/>
              <a:t>Greek Festival</a:t>
            </a:r>
          </a:p>
          <a:p>
            <a:r>
              <a:rPr lang="en-US" dirty="0"/>
              <a:t>Similarly, anyone can attend the Rochester Greek Festival. However, it allows people from Greek backgrounds to feel a connection with their culture. Those who attend this festival enjoy dance performances, shopping, and traditional Greek food. Both festivals are held in the summertime, right here in Rochester.</a:t>
            </a:r>
          </a:p>
          <a:p>
            <a:endParaRPr lang="en-US" dirty="0"/>
          </a:p>
        </p:txBody>
      </p:sp>
      <p:sp>
        <p:nvSpPr>
          <p:cNvPr id="4" name="Slide Number Placeholder 3"/>
          <p:cNvSpPr>
            <a:spLocks noGrp="1"/>
          </p:cNvSpPr>
          <p:nvPr>
            <p:ph type="sldNum" sz="quarter" idx="10"/>
          </p:nvPr>
        </p:nvSpPr>
        <p:spPr/>
        <p:txBody>
          <a:bodyPr/>
          <a:lstStyle/>
          <a:p>
            <a:fld id="{58562517-3735-D64D-A790-9E116E276E94}" type="slidenum">
              <a:rPr lang="en-US" smtClean="0"/>
              <a:t>3</a:t>
            </a:fld>
            <a:endParaRPr lang="en-US"/>
          </a:p>
        </p:txBody>
      </p:sp>
    </p:spTree>
    <p:extLst>
      <p:ext uri="{BB962C8B-B14F-4D97-AF65-F5344CB8AC3E}">
        <p14:creationId xmlns:p14="http://schemas.microsoft.com/office/powerpoint/2010/main" val="1393313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holiday is a day of festivity or recreation when no work is done.</a:t>
            </a:r>
          </a:p>
          <a:p>
            <a:pPr marL="171450" indent="-171450">
              <a:buFont typeface="Arial" panose="020B0604020202020204" pitchFamily="34" charset="0"/>
              <a:buChar char="•"/>
            </a:pPr>
            <a:r>
              <a:rPr lang="en-US" dirty="0"/>
              <a:t>On major holidays, we do not go to school/work and spend time with friends and family.</a:t>
            </a:r>
          </a:p>
          <a:p>
            <a:pPr marL="171450" indent="-171450">
              <a:buFont typeface="Arial" panose="020B0604020202020204" pitchFamily="34" charset="0"/>
              <a:buChar char="•"/>
            </a:pPr>
            <a:r>
              <a:rPr lang="en-US" dirty="0"/>
              <a:t>For other holidays, students still attend school, but we still celebrate important people/events on those days. </a:t>
            </a:r>
          </a:p>
          <a:p>
            <a:pPr marL="171450" indent="-171450">
              <a:buFont typeface="Arial" panose="020B0604020202020204" pitchFamily="34" charset="0"/>
              <a:buChar char="•"/>
            </a:pPr>
            <a:r>
              <a:rPr lang="en-US" dirty="0"/>
              <a:t>On many holidays, there are popular traditions celebrated by many citizens in a certain country.</a:t>
            </a:r>
          </a:p>
          <a:p>
            <a:pPr marL="171450" indent="-171450">
              <a:buFont typeface="Arial" panose="020B0604020202020204" pitchFamily="34" charset="0"/>
              <a:buChar char="•"/>
            </a:pPr>
            <a:r>
              <a:rPr lang="en-US" dirty="0"/>
              <a:t>Families also have their own special traditions that they celebrate on holidays. </a:t>
            </a:r>
          </a:p>
        </p:txBody>
      </p:sp>
      <p:sp>
        <p:nvSpPr>
          <p:cNvPr id="4" name="Slide Number Placeholder 3"/>
          <p:cNvSpPr>
            <a:spLocks noGrp="1"/>
          </p:cNvSpPr>
          <p:nvPr>
            <p:ph type="sldNum" sz="quarter" idx="10"/>
          </p:nvPr>
        </p:nvSpPr>
        <p:spPr/>
        <p:txBody>
          <a:bodyPr/>
          <a:lstStyle/>
          <a:p>
            <a:fld id="{58562517-3735-D64D-A790-9E116E276E94}" type="slidenum">
              <a:rPr lang="en-US" smtClean="0"/>
              <a:t>4</a:t>
            </a:fld>
            <a:endParaRPr lang="en-US"/>
          </a:p>
        </p:txBody>
      </p:sp>
    </p:spTree>
    <p:extLst>
      <p:ext uri="{BB962C8B-B14F-4D97-AF65-F5344CB8AC3E}">
        <p14:creationId xmlns:p14="http://schemas.microsoft.com/office/powerpoint/2010/main" val="1425401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many countries have their own special holidays, there are also some that are similar from country to country. For example, most countries celebrate the beginning of the new calendar year.</a:t>
            </a:r>
          </a:p>
          <a:p>
            <a:endParaRPr lang="en-US" dirty="0"/>
          </a:p>
          <a:p>
            <a:r>
              <a:rPr lang="en-US" b="1" dirty="0"/>
              <a:t>United States</a:t>
            </a:r>
          </a:p>
          <a:p>
            <a:r>
              <a:rPr lang="en-US" dirty="0"/>
              <a:t>In the United States, we typically celebrate New Year’s by spending time with friends and family.</a:t>
            </a:r>
          </a:p>
          <a:p>
            <a:r>
              <a:rPr lang="en-US" dirty="0"/>
              <a:t>Often times, we attend large parties and decorate with streamers, party hats, confetti, etc.</a:t>
            </a:r>
          </a:p>
          <a:p>
            <a:r>
              <a:rPr lang="en-US" dirty="0"/>
              <a:t>It is also a tradition in the United States to stay up until midnight, so that we can watch the ball drop in Times Square and celebrate the official beginning of the New Year.</a:t>
            </a:r>
          </a:p>
          <a:p>
            <a:endParaRPr lang="en-US" dirty="0"/>
          </a:p>
          <a:p>
            <a:r>
              <a:rPr lang="en-US" b="1" dirty="0"/>
              <a:t>Puerto</a:t>
            </a:r>
            <a:r>
              <a:rPr lang="en-US" b="1" baseline="0" dirty="0"/>
              <a:t> Rico</a:t>
            </a:r>
          </a:p>
          <a:p>
            <a:r>
              <a:rPr lang="en-US" dirty="0"/>
              <a:t>In Puerto Rico, New Year’s is also spent with friends and family. Puerto Ricans love to throw large parties for the holiday, as well. However, Puerto Ricans have many New Year’s traditions that are different from those in the United States. </a:t>
            </a:r>
          </a:p>
          <a:p>
            <a:r>
              <a:rPr lang="en-US" dirty="0"/>
              <a:t>For example, they throw buckets of water out the windows to protect their homes and have a lucky year. One of their most popular traditions is to eat 12 grapes for each strike of the clock at midnight. If you can eat all 12, then you will have a year filled with prosperity. Of course, these are just a few popular Puerto Rican New Year’s traditions. </a:t>
            </a:r>
          </a:p>
          <a:p>
            <a:endParaRPr lang="en-US" dirty="0"/>
          </a:p>
          <a:p>
            <a:r>
              <a:rPr lang="en-US" dirty="0"/>
              <a:t>Many families, in both Puerto Rico and the United States, have their own special traditions. </a:t>
            </a:r>
          </a:p>
          <a:p>
            <a:r>
              <a:rPr lang="en-US" dirty="0"/>
              <a:t>Can you think of any traditions that your family does for the New Year?</a:t>
            </a:r>
          </a:p>
          <a:p>
            <a:endParaRPr lang="en-US" dirty="0"/>
          </a:p>
        </p:txBody>
      </p:sp>
      <p:sp>
        <p:nvSpPr>
          <p:cNvPr id="4" name="Slide Number Placeholder 3"/>
          <p:cNvSpPr>
            <a:spLocks noGrp="1"/>
          </p:cNvSpPr>
          <p:nvPr>
            <p:ph type="sldNum" sz="quarter" idx="10"/>
          </p:nvPr>
        </p:nvSpPr>
        <p:spPr/>
        <p:txBody>
          <a:bodyPr/>
          <a:lstStyle/>
          <a:p>
            <a:fld id="{58562517-3735-D64D-A790-9E116E276E94}" type="slidenum">
              <a:rPr lang="en-US" smtClean="0"/>
              <a:t>5</a:t>
            </a:fld>
            <a:endParaRPr lang="en-US"/>
          </a:p>
        </p:txBody>
      </p:sp>
    </p:spTree>
    <p:extLst>
      <p:ext uri="{BB962C8B-B14F-4D97-AF65-F5344CB8AC3E}">
        <p14:creationId xmlns:p14="http://schemas.microsoft.com/office/powerpoint/2010/main" val="2896637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many countries, there are holidays that people celebrate to remember loved ones and those we have lost.</a:t>
            </a:r>
          </a:p>
          <a:p>
            <a:endParaRPr lang="en-US" dirty="0"/>
          </a:p>
          <a:p>
            <a:r>
              <a:rPr lang="en-US" b="1" dirty="0"/>
              <a:t>United States</a:t>
            </a:r>
          </a:p>
          <a:p>
            <a:r>
              <a:rPr lang="en-US" dirty="0"/>
              <a:t>In the United States, we celebrate Memorial Day in May to remember those that have lost their lives fighting for our country. Memorial Day is often celebrated with ceremonies and parades that honor those that have passed, as well as our military.</a:t>
            </a:r>
          </a:p>
          <a:p>
            <a:endParaRPr lang="en-US" dirty="0"/>
          </a:p>
          <a:p>
            <a:r>
              <a:rPr lang="en-US" b="1" dirty="0"/>
              <a:t>Mexico</a:t>
            </a:r>
          </a:p>
          <a:p>
            <a:r>
              <a:rPr lang="en-US" dirty="0"/>
              <a:t>In Mexico, they celebrate the dead, as well. However, they do this in a different way than we do here in the United States. The Day of the Dead is celebrated in Mexico in November. This holiday is to remember and honor family members that have passed away. Some families visit gravesites, while others decorate elaborate altars with candles, flowers, and food that honor the dead. Mexicans also make sugar skulls to honor the spirits that have descended from above during this time. Parades and festivals are also commonly attended among Mexicans during this holiday.</a:t>
            </a:r>
          </a:p>
          <a:p>
            <a:endParaRPr lang="en-US" dirty="0"/>
          </a:p>
        </p:txBody>
      </p:sp>
      <p:sp>
        <p:nvSpPr>
          <p:cNvPr id="4" name="Slide Number Placeholder 3"/>
          <p:cNvSpPr>
            <a:spLocks noGrp="1"/>
          </p:cNvSpPr>
          <p:nvPr>
            <p:ph type="sldNum" sz="quarter" idx="10"/>
          </p:nvPr>
        </p:nvSpPr>
        <p:spPr/>
        <p:txBody>
          <a:bodyPr/>
          <a:lstStyle/>
          <a:p>
            <a:fld id="{58562517-3735-D64D-A790-9E116E276E94}" type="slidenum">
              <a:rPr lang="en-US" smtClean="0"/>
              <a:t>6</a:t>
            </a:fld>
            <a:endParaRPr lang="en-US"/>
          </a:p>
        </p:txBody>
      </p:sp>
    </p:spTree>
    <p:extLst>
      <p:ext uri="{BB962C8B-B14F-4D97-AF65-F5344CB8AC3E}">
        <p14:creationId xmlns:p14="http://schemas.microsoft.com/office/powerpoint/2010/main" val="3994921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countries also have holidays every year that celebrate the birth of their nation.</a:t>
            </a:r>
          </a:p>
          <a:p>
            <a:endParaRPr lang="en-US" dirty="0"/>
          </a:p>
          <a:p>
            <a:r>
              <a:rPr lang="en-US" b="1" dirty="0"/>
              <a:t>United States</a:t>
            </a:r>
          </a:p>
          <a:p>
            <a:r>
              <a:rPr lang="en-US" dirty="0"/>
              <a:t>For example, Americans celebrate the Fourth of July each year. The Founding Fathers of our country signed the Declaration of Independence on July 4, 1776. This called for a separation from Great Britain and the formation of a brand new nation. </a:t>
            </a:r>
          </a:p>
          <a:p>
            <a:endParaRPr lang="en-US" dirty="0"/>
          </a:p>
          <a:p>
            <a:r>
              <a:rPr lang="en-US" dirty="0"/>
              <a:t>We celebrate the 4th of July with parades, picnics, and parties. Typically, we wear our nation’s colors: red, white and blue. Many people also carry the United States flag, which is symbolic of the 50 states and the freedom and liberty that our forefathers created for us. Many times, the military will join together to celebrate this important day.</a:t>
            </a:r>
          </a:p>
          <a:p>
            <a:endParaRPr lang="en-US" dirty="0"/>
          </a:p>
          <a:p>
            <a:r>
              <a:rPr lang="en-US" b="1" dirty="0"/>
              <a:t>Mexico</a:t>
            </a:r>
          </a:p>
          <a:p>
            <a:r>
              <a:rPr lang="en-US" dirty="0"/>
              <a:t>Mexicans have their own Independence Day in September. It celebrates their independence from Spanish rule.</a:t>
            </a:r>
          </a:p>
          <a:p>
            <a:r>
              <a:rPr lang="en-US" dirty="0"/>
              <a:t>Mexicans also celebrate with parades, festivals, and parties. It is also a tradition for Mexicans to display their nation’s flag on this day. Military members march in parades to celebrate the formation of their country.</a:t>
            </a:r>
          </a:p>
          <a:p>
            <a:r>
              <a:rPr lang="en-US" dirty="0"/>
              <a:t>Mexico does have some traditions different from the United States, however. Typically, the President of Mexico rings a large bell at the National Palace in Mexico City the night before the holiday. </a:t>
            </a:r>
          </a:p>
        </p:txBody>
      </p:sp>
      <p:sp>
        <p:nvSpPr>
          <p:cNvPr id="4" name="Slide Number Placeholder 3"/>
          <p:cNvSpPr>
            <a:spLocks noGrp="1"/>
          </p:cNvSpPr>
          <p:nvPr>
            <p:ph type="sldNum" sz="quarter" idx="10"/>
          </p:nvPr>
        </p:nvSpPr>
        <p:spPr/>
        <p:txBody>
          <a:bodyPr/>
          <a:lstStyle/>
          <a:p>
            <a:fld id="{58562517-3735-D64D-A790-9E116E276E94}" type="slidenum">
              <a:rPr lang="en-US" smtClean="0"/>
              <a:t>7</a:t>
            </a:fld>
            <a:endParaRPr lang="en-US"/>
          </a:p>
        </p:txBody>
      </p:sp>
    </p:spTree>
    <p:extLst>
      <p:ext uri="{BB962C8B-B14F-4D97-AF65-F5344CB8AC3E}">
        <p14:creationId xmlns:p14="http://schemas.microsoft.com/office/powerpoint/2010/main" val="4025267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For this slide, please visit http://rochestervoices.org and go to the “Latino Oral Histories” section, and then click on “Explore This Collection.” Direct links are also included in the presentation. This is a selection of several Rochester Latinos discussing their life experiences in their home countries and in Rochester.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Now, we will listen to two short audio clips from Latinos right here in Rochester. Both discuss their own experiences with Latin American holidays and traditions. These short clips will give you an understanding of what it is like to celebrate holidays and traditions as both a Latino and an American. Keep in mind that there are popular traditions celebrated in certain countries, but also traditions celebrated within families, as well. </a:t>
            </a:r>
          </a:p>
          <a:p>
            <a:endParaRPr lang="en-US" dirty="0"/>
          </a:p>
          <a:p>
            <a:r>
              <a:rPr lang="en-US" b="1" dirty="0"/>
              <a:t>Justin </a:t>
            </a:r>
            <a:r>
              <a:rPr lang="en-US" b="1" dirty="0" err="1"/>
              <a:t>Delinois</a:t>
            </a:r>
            <a:endParaRPr lang="en-US" b="1" dirty="0"/>
          </a:p>
          <a:p>
            <a:r>
              <a:rPr lang="en-US" dirty="0"/>
              <a:t>The first interview is with Justin </a:t>
            </a:r>
            <a:r>
              <a:rPr lang="en-US" dirty="0" err="1"/>
              <a:t>Delinois</a:t>
            </a:r>
            <a:r>
              <a:rPr lang="en-US" dirty="0"/>
              <a:t>, a Rochester high school student of mixed Haitian and Puerto Rican descent. </a:t>
            </a:r>
            <a:r>
              <a:rPr lang="en-US" baseline="0" dirty="0"/>
              <a:t> </a:t>
            </a:r>
            <a:r>
              <a:rPr lang="en-US" dirty="0"/>
              <a:t>Listen to minute 15:20-15:30 where Justin is explaining the traditions he brought back with him after visiting family in Puerto Rico. He describes a Puerto Rican tradition during big events and holidays of having a pig roast like the image you see here.</a:t>
            </a:r>
          </a:p>
        </p:txBody>
      </p:sp>
      <p:sp>
        <p:nvSpPr>
          <p:cNvPr id="4" name="Slide Number Placeholder 3"/>
          <p:cNvSpPr>
            <a:spLocks noGrp="1"/>
          </p:cNvSpPr>
          <p:nvPr>
            <p:ph type="sldNum" sz="quarter" idx="10"/>
          </p:nvPr>
        </p:nvSpPr>
        <p:spPr/>
        <p:txBody>
          <a:bodyPr/>
          <a:lstStyle/>
          <a:p>
            <a:fld id="{58562517-3735-D64D-A790-9E116E276E94}" type="slidenum">
              <a:rPr lang="en-US" smtClean="0"/>
              <a:t>8</a:t>
            </a:fld>
            <a:endParaRPr lang="en-US"/>
          </a:p>
        </p:txBody>
      </p:sp>
    </p:spTree>
    <p:extLst>
      <p:ext uri="{BB962C8B-B14F-4D97-AF65-F5344CB8AC3E}">
        <p14:creationId xmlns:p14="http://schemas.microsoft.com/office/powerpoint/2010/main" val="3437357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Caption: We incorporate both cultures on Thanksgiving (Tamales</a:t>
            </a:r>
            <a:r>
              <a:rPr lang="en-US" i="1" baseline="0" dirty="0"/>
              <a:t> and </a:t>
            </a:r>
            <a:r>
              <a:rPr lang="en-US" i="1" baseline="0" dirty="0" err="1"/>
              <a:t>Pozole</a:t>
            </a:r>
            <a:r>
              <a:rPr lang="en-US" i="1" baseline="0" dirty="0"/>
              <a:t>).</a:t>
            </a:r>
          </a:p>
          <a:p>
            <a:endParaRPr lang="en-US" i="1" baseline="0" dirty="0"/>
          </a:p>
          <a:p>
            <a:r>
              <a:rPr lang="en-US" i="0" dirty="0"/>
              <a:t>For this slide, please visit http://rochestervoices.org and go to the “Latino Oral Histories” section, and then click on “Explore This Collection.” Direct links are also included in the presentation. </a:t>
            </a:r>
          </a:p>
          <a:p>
            <a:endParaRPr lang="en-US" i="0" dirty="0"/>
          </a:p>
          <a:p>
            <a:r>
              <a:rPr lang="en-US" b="1" i="0" dirty="0" err="1"/>
              <a:t>Marilu</a:t>
            </a:r>
            <a:r>
              <a:rPr lang="en-US" b="1" i="0" dirty="0"/>
              <a:t> Segura</a:t>
            </a:r>
          </a:p>
          <a:p>
            <a:r>
              <a:rPr lang="en-US" i="0" dirty="0"/>
              <a:t>The second interview is with </a:t>
            </a:r>
            <a:r>
              <a:rPr lang="en-US" i="0" dirty="0" err="1"/>
              <a:t>Marilu</a:t>
            </a:r>
            <a:r>
              <a:rPr lang="en-US" i="0" dirty="0"/>
              <a:t> Segura, a mother who was born in Mexico and now lives with her family in the United States. Listen to Min 34:14-35:04 where she is explaining how her family celebrates Thanksgiving by eating turkey and also </a:t>
            </a:r>
            <a:r>
              <a:rPr lang="en-US" i="0" dirty="0" err="1"/>
              <a:t>pozole</a:t>
            </a:r>
            <a:r>
              <a:rPr lang="en-US" i="0" dirty="0"/>
              <a:t> (a soup with hominy and meat) and tamales (made of corn meal and meat or cheese in the center).</a:t>
            </a:r>
          </a:p>
          <a:p>
            <a:endParaRPr lang="en-US" i="0" dirty="0"/>
          </a:p>
        </p:txBody>
      </p:sp>
      <p:sp>
        <p:nvSpPr>
          <p:cNvPr id="4" name="Slide Number Placeholder 3"/>
          <p:cNvSpPr>
            <a:spLocks noGrp="1"/>
          </p:cNvSpPr>
          <p:nvPr>
            <p:ph type="sldNum" sz="quarter" idx="10"/>
          </p:nvPr>
        </p:nvSpPr>
        <p:spPr/>
        <p:txBody>
          <a:bodyPr/>
          <a:lstStyle/>
          <a:p>
            <a:fld id="{58562517-3735-D64D-A790-9E116E276E94}" type="slidenum">
              <a:rPr lang="en-US" smtClean="0"/>
              <a:t>9</a:t>
            </a:fld>
            <a:endParaRPr lang="en-US"/>
          </a:p>
        </p:txBody>
      </p:sp>
    </p:spTree>
    <p:extLst>
      <p:ext uri="{BB962C8B-B14F-4D97-AF65-F5344CB8AC3E}">
        <p14:creationId xmlns:p14="http://schemas.microsoft.com/office/powerpoint/2010/main" val="1709590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Families all over the world enjoy practicing certain traditions. Traditions are normally practiced year after year because it allows families to come together and spend time with one another. </a:t>
            </a:r>
          </a:p>
          <a:p>
            <a:endParaRPr lang="en-US" dirty="0"/>
          </a:p>
          <a:p>
            <a:r>
              <a:rPr lang="en-US" dirty="0"/>
              <a:t>Often times, these traditions are practiced during holidays when people have off from school and work. Since there are so many different countries in the world, many people celebrate different holidays. </a:t>
            </a:r>
          </a:p>
          <a:p>
            <a:endParaRPr lang="en-US" dirty="0"/>
          </a:p>
          <a:p>
            <a:r>
              <a:rPr lang="en-US" b="1" dirty="0"/>
              <a:t>Homework</a:t>
            </a:r>
          </a:p>
          <a:p>
            <a:r>
              <a:rPr lang="en-US" dirty="0"/>
              <a:t>Tonight, go home and ask your family what cultural background(s) they identify with. Then, have them list three traditions that are celebrated within your own family.</a:t>
            </a:r>
          </a:p>
          <a:p>
            <a:endParaRPr lang="en-US" dirty="0"/>
          </a:p>
          <a:p>
            <a:r>
              <a:rPr lang="en-US" dirty="0"/>
              <a:t>Please use homework sheet provided to record your answers and bring them to class tomorrow. It will be interesting to compare the different traditions within our families. </a:t>
            </a:r>
          </a:p>
          <a:p>
            <a:endParaRPr lang="en-US" dirty="0"/>
          </a:p>
        </p:txBody>
      </p:sp>
      <p:sp>
        <p:nvSpPr>
          <p:cNvPr id="4" name="Slide Number Placeholder 3"/>
          <p:cNvSpPr>
            <a:spLocks noGrp="1"/>
          </p:cNvSpPr>
          <p:nvPr>
            <p:ph type="sldNum" sz="quarter" idx="10"/>
          </p:nvPr>
        </p:nvSpPr>
        <p:spPr/>
        <p:txBody>
          <a:bodyPr/>
          <a:lstStyle/>
          <a:p>
            <a:fld id="{58562517-3735-D64D-A790-9E116E276E94}" type="slidenum">
              <a:rPr lang="en-US" smtClean="0"/>
              <a:t>10</a:t>
            </a:fld>
            <a:endParaRPr lang="en-US"/>
          </a:p>
        </p:txBody>
      </p:sp>
    </p:spTree>
    <p:extLst>
      <p:ext uri="{BB962C8B-B14F-4D97-AF65-F5344CB8AC3E}">
        <p14:creationId xmlns:p14="http://schemas.microsoft.com/office/powerpoint/2010/main" val="959991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cxnSp>
        <p:nvCxnSpPr>
          <p:cNvPr id="10" name="Shape 10"/>
          <p:cNvCxnSpPr/>
          <p:nvPr/>
        </p:nvCxnSpPr>
        <p:spPr>
          <a:xfrm>
            <a:off x="4278300" y="3668216"/>
            <a:ext cx="587400" cy="0"/>
          </a:xfrm>
          <a:prstGeom prst="straightConnector1">
            <a:avLst/>
          </a:prstGeom>
          <a:noFill/>
          <a:ln w="76200" cap="flat" cmpd="sng">
            <a:solidFill>
              <a:schemeClr val="dk1"/>
            </a:solidFill>
            <a:prstDash val="solid"/>
            <a:round/>
            <a:headEnd type="none" w="med" len="med"/>
            <a:tailEnd type="none" w="med" len="med"/>
          </a:ln>
        </p:spPr>
      </p:cxnSp>
      <p:sp>
        <p:nvSpPr>
          <p:cNvPr id="11" name="Shape 11"/>
          <p:cNvSpPr txBox="1">
            <a:spLocks noGrp="1"/>
          </p:cNvSpPr>
          <p:nvPr>
            <p:ph type="ctrTitle"/>
          </p:nvPr>
        </p:nvSpPr>
        <p:spPr>
          <a:xfrm>
            <a:off x="311700" y="794633"/>
            <a:ext cx="8520600" cy="2610400"/>
          </a:xfrm>
          <a:prstGeom prst="rect">
            <a:avLst/>
          </a:prstGeom>
        </p:spPr>
        <p:txBody>
          <a:bodyPr lIns="91425" tIns="91425" rIns="91425" bIns="91425" anchor="b" anchorCtr="0"/>
          <a:lstStyle>
            <a:lvl1pPr lvl="0" algn="ctr">
              <a:spcBef>
                <a:spcPts val="0"/>
              </a:spcBef>
              <a:buSzPct val="100000"/>
              <a:defRPr sz="5400">
                <a:latin typeface="+mj-lt"/>
              </a:defRPr>
            </a:lvl1pPr>
            <a:lvl2pPr lvl="1" algn="ctr">
              <a:spcBef>
                <a:spcPts val="0"/>
              </a:spcBef>
              <a:buSzPct val="100000"/>
              <a:defRPr sz="5400"/>
            </a:lvl2pPr>
            <a:lvl3pPr lvl="2" algn="ctr">
              <a:spcBef>
                <a:spcPts val="0"/>
              </a:spcBef>
              <a:buSzPct val="100000"/>
              <a:defRPr sz="5400"/>
            </a:lvl3pPr>
            <a:lvl4pPr lvl="3" algn="ctr">
              <a:spcBef>
                <a:spcPts val="0"/>
              </a:spcBef>
              <a:buSzPct val="100000"/>
              <a:defRPr sz="5400"/>
            </a:lvl4pPr>
            <a:lvl5pPr lvl="4" algn="ctr">
              <a:spcBef>
                <a:spcPts val="0"/>
              </a:spcBef>
              <a:buSzPct val="100000"/>
              <a:defRPr sz="5400"/>
            </a:lvl5pPr>
            <a:lvl6pPr lvl="5" algn="ctr">
              <a:spcBef>
                <a:spcPts val="0"/>
              </a:spcBef>
              <a:buSzPct val="100000"/>
              <a:defRPr sz="5400"/>
            </a:lvl6pPr>
            <a:lvl7pPr lvl="6" algn="ctr">
              <a:spcBef>
                <a:spcPts val="0"/>
              </a:spcBef>
              <a:buSzPct val="100000"/>
              <a:defRPr sz="5400"/>
            </a:lvl7pPr>
            <a:lvl8pPr lvl="7" algn="ctr">
              <a:spcBef>
                <a:spcPts val="0"/>
              </a:spcBef>
              <a:buSzPct val="100000"/>
              <a:defRPr sz="5400"/>
            </a:lvl8pPr>
            <a:lvl9pPr lvl="8" algn="ctr">
              <a:spcBef>
                <a:spcPts val="0"/>
              </a:spcBef>
              <a:buSzPct val="100000"/>
              <a:defRPr sz="5400"/>
            </a:lvl9pPr>
          </a:lstStyle>
          <a:p>
            <a:r>
              <a:rPr lang="en-US"/>
              <a:t>Click to edit Master title style</a:t>
            </a:r>
            <a:endParaRPr dirty="0"/>
          </a:p>
        </p:txBody>
      </p:sp>
      <p:sp>
        <p:nvSpPr>
          <p:cNvPr id="12" name="Shape 12"/>
          <p:cNvSpPr txBox="1">
            <a:spLocks noGrp="1"/>
          </p:cNvSpPr>
          <p:nvPr>
            <p:ph type="subTitle" idx="1"/>
          </p:nvPr>
        </p:nvSpPr>
        <p:spPr>
          <a:xfrm>
            <a:off x="311700" y="4221097"/>
            <a:ext cx="8520600" cy="9780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3600">
                <a:latin typeface="+mn-lt"/>
              </a:defRPr>
            </a:lvl1pPr>
            <a:lvl2pPr lvl="1" algn="ctr">
              <a:lnSpc>
                <a:spcPct val="100000"/>
              </a:lnSpc>
              <a:spcBef>
                <a:spcPts val="0"/>
              </a:spcBef>
              <a:spcAft>
                <a:spcPts val="0"/>
              </a:spcAft>
              <a:buSzPct val="100000"/>
              <a:buNone/>
              <a:defRPr sz="2400"/>
            </a:lvl2pPr>
            <a:lvl3pPr lvl="2" algn="ctr">
              <a:lnSpc>
                <a:spcPct val="100000"/>
              </a:lnSpc>
              <a:spcBef>
                <a:spcPts val="0"/>
              </a:spcBef>
              <a:spcAft>
                <a:spcPts val="0"/>
              </a:spcAft>
              <a:buSzPct val="100000"/>
              <a:buNone/>
              <a:defRPr sz="2400"/>
            </a:lvl3pPr>
            <a:lvl4pPr lvl="3" algn="ctr">
              <a:lnSpc>
                <a:spcPct val="100000"/>
              </a:lnSpc>
              <a:spcBef>
                <a:spcPts val="0"/>
              </a:spcBef>
              <a:spcAft>
                <a:spcPts val="0"/>
              </a:spcAft>
              <a:buSzPct val="100000"/>
              <a:buNone/>
              <a:defRPr sz="2400"/>
            </a:lvl4pPr>
            <a:lvl5pPr lvl="4" algn="ctr">
              <a:lnSpc>
                <a:spcPct val="100000"/>
              </a:lnSpc>
              <a:spcBef>
                <a:spcPts val="0"/>
              </a:spcBef>
              <a:spcAft>
                <a:spcPts val="0"/>
              </a:spcAft>
              <a:buSzPct val="100000"/>
              <a:buNone/>
              <a:defRPr sz="2400"/>
            </a:lvl5pPr>
            <a:lvl6pPr lvl="5" algn="ctr">
              <a:lnSpc>
                <a:spcPct val="100000"/>
              </a:lnSpc>
              <a:spcBef>
                <a:spcPts val="0"/>
              </a:spcBef>
              <a:spcAft>
                <a:spcPts val="0"/>
              </a:spcAft>
              <a:buSzPct val="100000"/>
              <a:buNone/>
              <a:defRPr sz="2400"/>
            </a:lvl6pPr>
            <a:lvl7pPr lvl="6" algn="ctr">
              <a:lnSpc>
                <a:spcPct val="100000"/>
              </a:lnSpc>
              <a:spcBef>
                <a:spcPts val="0"/>
              </a:spcBef>
              <a:spcAft>
                <a:spcPts val="0"/>
              </a:spcAft>
              <a:buSzPct val="100000"/>
              <a:buNone/>
              <a:defRPr sz="2400"/>
            </a:lvl7pPr>
            <a:lvl8pPr lvl="7" algn="ctr">
              <a:lnSpc>
                <a:spcPct val="100000"/>
              </a:lnSpc>
              <a:spcBef>
                <a:spcPts val="0"/>
              </a:spcBef>
              <a:spcAft>
                <a:spcPts val="0"/>
              </a:spcAft>
              <a:buSzPct val="100000"/>
              <a:buNone/>
              <a:defRPr sz="2400"/>
            </a:lvl8pPr>
            <a:lvl9pPr lvl="8" algn="ctr">
              <a:lnSpc>
                <a:spcPct val="100000"/>
              </a:lnSpc>
              <a:spcBef>
                <a:spcPts val="0"/>
              </a:spcBef>
              <a:spcAft>
                <a:spcPts val="0"/>
              </a:spcAft>
              <a:buSzPct val="100000"/>
              <a:buNone/>
              <a:defRPr sz="2400"/>
            </a:lvl9pPr>
          </a:lstStyle>
          <a:p>
            <a:r>
              <a:rPr lang="en-US"/>
              <a:t>Click to edit Master subtitle style</a:t>
            </a:r>
            <a:endParaRPr dirty="0"/>
          </a:p>
        </p:txBody>
      </p:sp>
      <p:sp>
        <p:nvSpPr>
          <p:cNvPr id="13" name="Shape 13"/>
          <p:cNvSpPr txBox="1">
            <a:spLocks noGrp="1"/>
          </p:cNvSpPr>
          <p:nvPr>
            <p:ph type="sldNum" idx="12"/>
          </p:nvPr>
        </p:nvSpPr>
        <p:spPr>
          <a:xfrm>
            <a:off x="8669680" y="6480021"/>
            <a:ext cx="548700" cy="524800"/>
          </a:xfrm>
          <a:prstGeom prst="rect">
            <a:avLst/>
          </a:prstGeom>
        </p:spPr>
        <p:txBody>
          <a:bodyPr lIns="91425" tIns="91425" rIns="91425" bIns="91425" anchor="ctr" anchorCtr="0">
            <a:noAutofit/>
          </a:bodyPr>
          <a:lstStyle>
            <a:lvl1pPr algn="r">
              <a:defRPr>
                <a:solidFill>
                  <a:schemeClr val="tx2">
                    <a:lumMod val="65000"/>
                  </a:schemeClr>
                </a:solidFill>
                <a:latin typeface="Arial Black" panose="020B0A04020102020204" pitchFamily="34" charset="0"/>
              </a:defRPr>
            </a:lvl1pPr>
          </a:lstStyle>
          <a:p>
            <a:fld id="{D7974128-EB3E-AF4A-B71B-3223596B6925}" type="slidenum">
              <a:rPr lang="en-US" smtClean="0"/>
              <a:pPr/>
              <a:t>‹#›</a:t>
            </a:fld>
            <a:endParaRPr lang="en-US"/>
          </a:p>
        </p:txBody>
      </p:sp>
    </p:spTree>
    <p:extLst>
      <p:ext uri="{BB962C8B-B14F-4D97-AF65-F5344CB8AC3E}">
        <p14:creationId xmlns:p14="http://schemas.microsoft.com/office/powerpoint/2010/main" val="1915167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311700" y="1557233"/>
            <a:ext cx="8520600" cy="2640000"/>
          </a:xfrm>
          <a:prstGeom prst="rect">
            <a:avLst/>
          </a:prstGeom>
        </p:spPr>
        <p:txBody>
          <a:bodyPr lIns="91425" tIns="91425" rIns="91425" bIns="91425" anchor="ctr" anchorCtr="0"/>
          <a:lstStyle>
            <a:lvl1pPr lvl="0" algn="ctr">
              <a:spcBef>
                <a:spcPts val="0"/>
              </a:spcBef>
              <a:buClr>
                <a:schemeClr val="dk1"/>
              </a:buClr>
              <a:buSzPct val="100000"/>
              <a:defRPr sz="3200" b="0" i="0" u="none" strike="noStrike" cap="none">
                <a:solidFill>
                  <a:schemeClr val="accent3"/>
                </a:solidFill>
                <a:latin typeface="+mj-lt"/>
                <a:ea typeface="Alfa Slab One"/>
                <a:cs typeface="Alfa Slab One"/>
                <a:sym typeface="Alfa Slab One"/>
              </a:defRPr>
            </a:lvl1pPr>
            <a:lvl2pPr lvl="1" algn="ctr">
              <a:spcBef>
                <a:spcPts val="0"/>
              </a:spcBef>
              <a:buClr>
                <a:schemeClr val="dk1"/>
              </a:buClr>
              <a:buSzPct val="100000"/>
              <a:defRPr sz="11000">
                <a:solidFill>
                  <a:schemeClr val="dk1"/>
                </a:solidFill>
              </a:defRPr>
            </a:lvl2pPr>
            <a:lvl3pPr lvl="2" algn="ctr">
              <a:spcBef>
                <a:spcPts val="0"/>
              </a:spcBef>
              <a:buClr>
                <a:schemeClr val="dk1"/>
              </a:buClr>
              <a:buSzPct val="100000"/>
              <a:defRPr sz="11000">
                <a:solidFill>
                  <a:schemeClr val="dk1"/>
                </a:solidFill>
              </a:defRPr>
            </a:lvl3pPr>
            <a:lvl4pPr lvl="3" algn="ctr">
              <a:spcBef>
                <a:spcPts val="0"/>
              </a:spcBef>
              <a:buClr>
                <a:schemeClr val="dk1"/>
              </a:buClr>
              <a:buSzPct val="100000"/>
              <a:defRPr sz="11000">
                <a:solidFill>
                  <a:schemeClr val="dk1"/>
                </a:solidFill>
              </a:defRPr>
            </a:lvl4pPr>
            <a:lvl5pPr lvl="4" algn="ctr">
              <a:spcBef>
                <a:spcPts val="0"/>
              </a:spcBef>
              <a:buClr>
                <a:schemeClr val="dk1"/>
              </a:buClr>
              <a:buSzPct val="100000"/>
              <a:defRPr sz="11000">
                <a:solidFill>
                  <a:schemeClr val="dk1"/>
                </a:solidFill>
              </a:defRPr>
            </a:lvl5pPr>
            <a:lvl6pPr lvl="5" algn="ctr">
              <a:spcBef>
                <a:spcPts val="0"/>
              </a:spcBef>
              <a:buClr>
                <a:schemeClr val="dk1"/>
              </a:buClr>
              <a:buSzPct val="100000"/>
              <a:defRPr sz="11000">
                <a:solidFill>
                  <a:schemeClr val="dk1"/>
                </a:solidFill>
              </a:defRPr>
            </a:lvl6pPr>
            <a:lvl7pPr lvl="6" algn="ctr">
              <a:spcBef>
                <a:spcPts val="0"/>
              </a:spcBef>
              <a:buClr>
                <a:schemeClr val="dk1"/>
              </a:buClr>
              <a:buSzPct val="100000"/>
              <a:defRPr sz="11000">
                <a:solidFill>
                  <a:schemeClr val="dk1"/>
                </a:solidFill>
              </a:defRPr>
            </a:lvl7pPr>
            <a:lvl8pPr lvl="7" algn="ctr">
              <a:spcBef>
                <a:spcPts val="0"/>
              </a:spcBef>
              <a:buClr>
                <a:schemeClr val="dk1"/>
              </a:buClr>
              <a:buSzPct val="100000"/>
              <a:defRPr sz="11000">
                <a:solidFill>
                  <a:schemeClr val="dk1"/>
                </a:solidFill>
              </a:defRPr>
            </a:lvl8pPr>
            <a:lvl9pPr lvl="8" algn="ctr">
              <a:spcBef>
                <a:spcPts val="0"/>
              </a:spcBef>
              <a:buClr>
                <a:schemeClr val="dk1"/>
              </a:buClr>
              <a:buSzPct val="100000"/>
              <a:defRPr sz="11000">
                <a:solidFill>
                  <a:schemeClr val="dk1"/>
                </a:solidFill>
              </a:defRPr>
            </a:lvl9pPr>
          </a:lstStyle>
          <a:p>
            <a:r>
              <a:rPr lang="en-US"/>
              <a:t>Click to edit Master title style</a:t>
            </a:r>
            <a:endParaRPr dirty="0"/>
          </a:p>
        </p:txBody>
      </p:sp>
      <p:sp>
        <p:nvSpPr>
          <p:cNvPr id="48" name="Shape 48"/>
          <p:cNvSpPr txBox="1">
            <a:spLocks noGrp="1"/>
          </p:cNvSpPr>
          <p:nvPr>
            <p:ph type="body" idx="1"/>
          </p:nvPr>
        </p:nvSpPr>
        <p:spPr>
          <a:xfrm>
            <a:off x="311700" y="4299000"/>
            <a:ext cx="8520600" cy="1428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pPr lvl="0"/>
            <a:r>
              <a:rPr lang="en-US"/>
              <a:t>Edit Master text styles</a:t>
            </a:r>
          </a:p>
        </p:txBody>
      </p:sp>
      <p:sp>
        <p:nvSpPr>
          <p:cNvPr id="49" name="Shape 49"/>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D7974128-EB3E-AF4A-B71B-3223596B6925}" type="slidenum">
              <a:rPr lang="en-US" smtClean="0"/>
              <a:t>‹#›</a:t>
            </a:fld>
            <a:endParaRPr lang="en-US"/>
          </a:p>
        </p:txBody>
      </p:sp>
    </p:spTree>
    <p:extLst>
      <p:ext uri="{BB962C8B-B14F-4D97-AF65-F5344CB8AC3E}">
        <p14:creationId xmlns:p14="http://schemas.microsoft.com/office/powerpoint/2010/main" val="3557484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0"/>
        <p:cNvGrpSpPr/>
        <p:nvPr/>
      </p:nvGrpSpPr>
      <p:grpSpPr>
        <a:xfrm>
          <a:off x="0" y="0"/>
          <a:ext cx="0" cy="0"/>
          <a:chOff x="0" y="0"/>
          <a:chExt cx="0" cy="0"/>
        </a:xfrm>
      </p:grpSpPr>
      <p:sp>
        <p:nvSpPr>
          <p:cNvPr id="51" name="Shape 51"/>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D7974128-EB3E-AF4A-B71B-3223596B6925}" type="slidenum">
              <a:rPr lang="en-US" smtClean="0"/>
              <a:t>‹#›</a:t>
            </a:fld>
            <a:endParaRPr lang="en-US"/>
          </a:p>
        </p:txBody>
      </p:sp>
    </p:spTree>
    <p:extLst>
      <p:ext uri="{BB962C8B-B14F-4D97-AF65-F5344CB8AC3E}">
        <p14:creationId xmlns:p14="http://schemas.microsoft.com/office/powerpoint/2010/main" val="2536802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472457" y="6217621"/>
            <a:ext cx="548700" cy="524800"/>
          </a:xfrm>
          <a:prstGeom prst="rect">
            <a:avLst/>
          </a:prstGeom>
        </p:spPr>
        <p:txBody>
          <a:bodyPr/>
          <a:lstStyle/>
          <a:p>
            <a:fld id="{D7974128-EB3E-AF4A-B71B-3223596B6925}"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76819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4"/>
        <p:cNvGrpSpPr/>
        <p:nvPr/>
      </p:nvGrpSpPr>
      <p:grpSpPr>
        <a:xfrm>
          <a:off x="0" y="0"/>
          <a:ext cx="0" cy="0"/>
          <a:chOff x="0" y="0"/>
          <a:chExt cx="0" cy="0"/>
        </a:xfrm>
      </p:grpSpPr>
      <p:sp>
        <p:nvSpPr>
          <p:cNvPr id="15" name="Shape 15"/>
          <p:cNvSpPr txBox="1">
            <a:spLocks noGrp="1"/>
          </p:cNvSpPr>
          <p:nvPr>
            <p:ph type="title"/>
          </p:nvPr>
        </p:nvSpPr>
        <p:spPr>
          <a:xfrm>
            <a:off x="311700" y="3307400"/>
            <a:ext cx="8114400" cy="3261200"/>
          </a:xfrm>
          <a:prstGeom prst="rect">
            <a:avLst/>
          </a:prstGeom>
        </p:spPr>
        <p:txBody>
          <a:bodyPr lIns="91425" tIns="91425" rIns="91425" bIns="91425" anchor="b" anchorCtr="0"/>
          <a:lstStyle>
            <a:lvl1pPr lvl="0">
              <a:spcBef>
                <a:spcPts val="0"/>
              </a:spcBef>
              <a:buClr>
                <a:schemeClr val="lt1"/>
              </a:buClr>
              <a:buSzPct val="100000"/>
              <a:defRPr sz="6800">
                <a:solidFill>
                  <a:srgbClr val="77405D"/>
                </a:solidFill>
                <a:latin typeface="+mj-lt"/>
              </a:defRPr>
            </a:lvl1pPr>
            <a:lvl2pPr lvl="1">
              <a:spcBef>
                <a:spcPts val="0"/>
              </a:spcBef>
              <a:buClr>
                <a:schemeClr val="lt1"/>
              </a:buClr>
              <a:buSzPct val="100000"/>
              <a:defRPr sz="6800">
                <a:solidFill>
                  <a:schemeClr val="lt1"/>
                </a:solidFill>
              </a:defRPr>
            </a:lvl2pPr>
            <a:lvl3pPr lvl="2">
              <a:spcBef>
                <a:spcPts val="0"/>
              </a:spcBef>
              <a:buClr>
                <a:schemeClr val="lt1"/>
              </a:buClr>
              <a:buSzPct val="100000"/>
              <a:defRPr sz="6800">
                <a:solidFill>
                  <a:schemeClr val="lt1"/>
                </a:solidFill>
              </a:defRPr>
            </a:lvl3pPr>
            <a:lvl4pPr lvl="3">
              <a:spcBef>
                <a:spcPts val="0"/>
              </a:spcBef>
              <a:buClr>
                <a:schemeClr val="lt1"/>
              </a:buClr>
              <a:buSzPct val="100000"/>
              <a:defRPr sz="6800">
                <a:solidFill>
                  <a:schemeClr val="lt1"/>
                </a:solidFill>
              </a:defRPr>
            </a:lvl4pPr>
            <a:lvl5pPr lvl="4">
              <a:spcBef>
                <a:spcPts val="0"/>
              </a:spcBef>
              <a:buClr>
                <a:schemeClr val="lt1"/>
              </a:buClr>
              <a:buSzPct val="100000"/>
              <a:defRPr sz="6800">
                <a:solidFill>
                  <a:schemeClr val="lt1"/>
                </a:solidFill>
              </a:defRPr>
            </a:lvl5pPr>
            <a:lvl6pPr lvl="5">
              <a:spcBef>
                <a:spcPts val="0"/>
              </a:spcBef>
              <a:buClr>
                <a:schemeClr val="lt1"/>
              </a:buClr>
              <a:buSzPct val="100000"/>
              <a:defRPr sz="6800">
                <a:solidFill>
                  <a:schemeClr val="lt1"/>
                </a:solidFill>
              </a:defRPr>
            </a:lvl6pPr>
            <a:lvl7pPr lvl="6">
              <a:spcBef>
                <a:spcPts val="0"/>
              </a:spcBef>
              <a:buClr>
                <a:schemeClr val="lt1"/>
              </a:buClr>
              <a:buSzPct val="100000"/>
              <a:defRPr sz="6800">
                <a:solidFill>
                  <a:schemeClr val="lt1"/>
                </a:solidFill>
              </a:defRPr>
            </a:lvl7pPr>
            <a:lvl8pPr lvl="7">
              <a:spcBef>
                <a:spcPts val="0"/>
              </a:spcBef>
              <a:buClr>
                <a:schemeClr val="lt1"/>
              </a:buClr>
              <a:buSzPct val="100000"/>
              <a:defRPr sz="6800">
                <a:solidFill>
                  <a:schemeClr val="lt1"/>
                </a:solidFill>
              </a:defRPr>
            </a:lvl8pPr>
            <a:lvl9pPr lvl="8">
              <a:spcBef>
                <a:spcPts val="0"/>
              </a:spcBef>
              <a:buClr>
                <a:schemeClr val="lt1"/>
              </a:buClr>
              <a:buSzPct val="100000"/>
              <a:defRPr sz="6800">
                <a:solidFill>
                  <a:schemeClr val="lt1"/>
                </a:solidFill>
              </a:defRPr>
            </a:lvl9pPr>
          </a:lstStyle>
          <a:p>
            <a:r>
              <a:rPr lang="en-US"/>
              <a:t>Click to edit Master title style</a:t>
            </a:r>
            <a:endParaRPr dirty="0"/>
          </a:p>
        </p:txBody>
      </p:sp>
      <p:sp>
        <p:nvSpPr>
          <p:cNvPr id="16" name="Shape 16"/>
          <p:cNvSpPr txBox="1">
            <a:spLocks noGrp="1"/>
          </p:cNvSpPr>
          <p:nvPr>
            <p:ph type="sldNum" idx="12"/>
          </p:nvPr>
        </p:nvSpPr>
        <p:spPr>
          <a:xfrm>
            <a:off x="8624857" y="6504494"/>
            <a:ext cx="548700" cy="524800"/>
          </a:xfrm>
          <a:prstGeom prst="rect">
            <a:avLst/>
          </a:prstGeom>
        </p:spPr>
        <p:txBody>
          <a:bodyPr lIns="91425" tIns="91425" rIns="91425" bIns="91425" anchor="ctr" anchorCtr="0">
            <a:noAutofit/>
          </a:bodyPr>
          <a:lstStyle/>
          <a:p>
            <a:fld id="{D7974128-EB3E-AF4A-B71B-3223596B6925}" type="slidenum">
              <a:rPr lang="en-US" smtClean="0"/>
              <a:t>‹#›</a:t>
            </a:fld>
            <a:endParaRPr lang="en-US"/>
          </a:p>
        </p:txBody>
      </p:sp>
    </p:spTree>
    <p:extLst>
      <p:ext uri="{BB962C8B-B14F-4D97-AF65-F5344CB8AC3E}">
        <p14:creationId xmlns:p14="http://schemas.microsoft.com/office/powerpoint/2010/main" val="56608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sz="3200">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a:t>Click to edit Master title style</a:t>
            </a:r>
            <a:endParaRPr dirty="0"/>
          </a:p>
        </p:txBody>
      </p:sp>
      <p:sp>
        <p:nvSpPr>
          <p:cNvPr id="19" name="Shape 19"/>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sz="2400">
                <a:solidFill>
                  <a:srgbClr val="77405D"/>
                </a:solidFill>
                <a:latin typeface="+mn-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pPr lvl="0"/>
            <a:r>
              <a:rPr lang="en-US"/>
              <a:t>Edit Master text styles</a:t>
            </a:r>
          </a:p>
        </p:txBody>
      </p:sp>
      <p:sp>
        <p:nvSpPr>
          <p:cNvPr id="5" name="Shape 13"/>
          <p:cNvSpPr txBox="1">
            <a:spLocks noGrp="1"/>
          </p:cNvSpPr>
          <p:nvPr>
            <p:ph type="sldNum" idx="12"/>
          </p:nvPr>
        </p:nvSpPr>
        <p:spPr>
          <a:xfrm>
            <a:off x="8669680" y="6480021"/>
            <a:ext cx="548700" cy="524800"/>
          </a:xfrm>
          <a:prstGeom prst="rect">
            <a:avLst/>
          </a:prstGeom>
        </p:spPr>
        <p:txBody>
          <a:bodyPr lIns="91425" tIns="91425" rIns="91425" bIns="91425" anchor="ctr" anchorCtr="0">
            <a:noAutofit/>
          </a:bodyPr>
          <a:lstStyle>
            <a:lvl1pPr algn="r">
              <a:defRPr>
                <a:solidFill>
                  <a:schemeClr val="tx2">
                    <a:lumMod val="65000"/>
                  </a:schemeClr>
                </a:solidFill>
                <a:latin typeface="Arial Black" panose="020B0A04020102020204" pitchFamily="34" charset="0"/>
              </a:defRPr>
            </a:lvl1pPr>
          </a:lstStyle>
          <a:p>
            <a:fld id="{D7974128-EB3E-AF4A-B71B-3223596B6925}" type="slidenum">
              <a:rPr lang="en-US" smtClean="0"/>
              <a:pPr/>
              <a:t>‹#›</a:t>
            </a:fld>
            <a:endParaRPr lang="en-US"/>
          </a:p>
        </p:txBody>
      </p:sp>
    </p:spTree>
    <p:extLst>
      <p:ext uri="{BB962C8B-B14F-4D97-AF65-F5344CB8AC3E}">
        <p14:creationId xmlns:p14="http://schemas.microsoft.com/office/powerpoint/2010/main" val="814978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311700" y="593367"/>
            <a:ext cx="8520600" cy="763600"/>
          </a:xfrm>
          <a:prstGeom prst="rect">
            <a:avLst/>
          </a:prstGeom>
        </p:spPr>
        <p:txBody>
          <a:bodyPr lIns="91425" tIns="91425" rIns="91425" bIns="91425" anchor="t" anchorCtr="0"/>
          <a:lstStyle>
            <a:lvl1pPr marR="0" lvl="0" algn="l" rtl="0">
              <a:lnSpc>
                <a:spcPct val="100000"/>
              </a:lnSpc>
              <a:spcBef>
                <a:spcPts val="0"/>
              </a:spcBef>
              <a:spcAft>
                <a:spcPts val="0"/>
              </a:spcAft>
              <a:buClr>
                <a:schemeClr val="accent3"/>
              </a:buClr>
              <a:buSzPct val="100000"/>
              <a:buFont typeface="Alfa Slab One"/>
              <a:buNone/>
              <a:defRPr sz="3200" b="0" i="0" u="none" strike="noStrike" cap="none" dirty="0">
                <a:solidFill>
                  <a:schemeClr val="accent3"/>
                </a:solidFill>
                <a:latin typeface="+mj-lt"/>
                <a:ea typeface="Alfa Slab One"/>
                <a:cs typeface="Alfa Slab One"/>
                <a:sym typeface="Alfa Slab One"/>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a:t>Click to edit Master title style</a:t>
            </a:r>
            <a:endParaRPr dirty="0"/>
          </a:p>
        </p:txBody>
      </p:sp>
      <p:sp>
        <p:nvSpPr>
          <p:cNvPr id="23" name="Shape 23"/>
          <p:cNvSpPr txBox="1">
            <a:spLocks noGrp="1"/>
          </p:cNvSpPr>
          <p:nvPr>
            <p:ph type="body" idx="1"/>
          </p:nvPr>
        </p:nvSpPr>
        <p:spPr>
          <a:xfrm>
            <a:off x="3117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pPr lvl="0"/>
            <a:r>
              <a:rPr lang="en-US"/>
              <a:t>Edit Master text styles</a:t>
            </a:r>
          </a:p>
        </p:txBody>
      </p:sp>
      <p:sp>
        <p:nvSpPr>
          <p:cNvPr id="24" name="Shape 24"/>
          <p:cNvSpPr txBox="1">
            <a:spLocks noGrp="1"/>
          </p:cNvSpPr>
          <p:nvPr>
            <p:ph type="body" idx="2"/>
          </p:nvPr>
        </p:nvSpPr>
        <p:spPr>
          <a:xfrm>
            <a:off x="48324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pPr lvl="0"/>
            <a:r>
              <a:rPr lang="en-US"/>
              <a:t>Edit Master text styles</a:t>
            </a:r>
          </a:p>
        </p:txBody>
      </p:sp>
      <p:sp>
        <p:nvSpPr>
          <p:cNvPr id="6" name="Shape 13"/>
          <p:cNvSpPr txBox="1">
            <a:spLocks noGrp="1"/>
          </p:cNvSpPr>
          <p:nvPr>
            <p:ph type="sldNum" idx="12"/>
          </p:nvPr>
        </p:nvSpPr>
        <p:spPr>
          <a:xfrm>
            <a:off x="8669680" y="6480021"/>
            <a:ext cx="548700" cy="524800"/>
          </a:xfrm>
          <a:prstGeom prst="rect">
            <a:avLst/>
          </a:prstGeom>
        </p:spPr>
        <p:txBody>
          <a:bodyPr lIns="91425" tIns="91425" rIns="91425" bIns="91425" anchor="ctr" anchorCtr="0">
            <a:noAutofit/>
          </a:bodyPr>
          <a:lstStyle>
            <a:lvl1pPr algn="r">
              <a:defRPr>
                <a:solidFill>
                  <a:schemeClr val="tx2">
                    <a:lumMod val="65000"/>
                  </a:schemeClr>
                </a:solidFill>
                <a:latin typeface="Arial Black" panose="020B0A04020102020204" pitchFamily="34" charset="0"/>
              </a:defRPr>
            </a:lvl1pPr>
          </a:lstStyle>
          <a:p>
            <a:fld id="{D7974128-EB3E-AF4A-B71B-3223596B6925}" type="slidenum">
              <a:rPr lang="en-US" smtClean="0"/>
              <a:pPr/>
              <a:t>‹#›</a:t>
            </a:fld>
            <a:endParaRPr lang="en-US"/>
          </a:p>
        </p:txBody>
      </p:sp>
    </p:spTree>
    <p:extLst>
      <p:ext uri="{BB962C8B-B14F-4D97-AF65-F5344CB8AC3E}">
        <p14:creationId xmlns:p14="http://schemas.microsoft.com/office/powerpoint/2010/main" val="83638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311700" y="593367"/>
            <a:ext cx="8520600" cy="763600"/>
          </a:xfrm>
          <a:prstGeom prst="rect">
            <a:avLst/>
          </a:prstGeom>
        </p:spPr>
        <p:txBody>
          <a:bodyPr lIns="91425" tIns="91425" rIns="91425" bIns="91425" anchor="t" anchorCtr="0"/>
          <a:lstStyle>
            <a:lvl1pPr marR="0" lvl="0" algn="l" rtl="0">
              <a:lnSpc>
                <a:spcPct val="100000"/>
              </a:lnSpc>
              <a:spcBef>
                <a:spcPts val="0"/>
              </a:spcBef>
              <a:spcAft>
                <a:spcPts val="0"/>
              </a:spcAft>
              <a:buClr>
                <a:schemeClr val="accent3"/>
              </a:buClr>
              <a:buSzPct val="100000"/>
              <a:buFont typeface="Alfa Slab One"/>
              <a:buNone/>
              <a:defRPr sz="3200" b="0" i="0" u="none" strike="noStrike" cap="none">
                <a:solidFill>
                  <a:schemeClr val="accent3"/>
                </a:solidFill>
                <a:latin typeface="+mj-lt"/>
                <a:ea typeface="Alfa Slab One"/>
                <a:cs typeface="Alfa Slab One"/>
                <a:sym typeface="Alfa Slab One"/>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a:t>Click to edit Master title style</a:t>
            </a:r>
            <a:endParaRPr dirty="0"/>
          </a:p>
        </p:txBody>
      </p:sp>
      <p:sp>
        <p:nvSpPr>
          <p:cNvPr id="4" name="Shape 13"/>
          <p:cNvSpPr txBox="1">
            <a:spLocks noGrp="1"/>
          </p:cNvSpPr>
          <p:nvPr>
            <p:ph type="sldNum" idx="12"/>
          </p:nvPr>
        </p:nvSpPr>
        <p:spPr>
          <a:xfrm>
            <a:off x="8669680" y="6480021"/>
            <a:ext cx="548700" cy="524800"/>
          </a:xfrm>
          <a:prstGeom prst="rect">
            <a:avLst/>
          </a:prstGeom>
        </p:spPr>
        <p:txBody>
          <a:bodyPr lIns="91425" tIns="91425" rIns="91425" bIns="91425" anchor="ctr" anchorCtr="0">
            <a:noAutofit/>
          </a:bodyPr>
          <a:lstStyle>
            <a:lvl1pPr algn="r">
              <a:defRPr>
                <a:solidFill>
                  <a:schemeClr val="tx2">
                    <a:lumMod val="65000"/>
                  </a:schemeClr>
                </a:solidFill>
                <a:latin typeface="Arial Black" panose="020B0A04020102020204" pitchFamily="34" charset="0"/>
              </a:defRPr>
            </a:lvl1pPr>
          </a:lstStyle>
          <a:p>
            <a:fld id="{D7974128-EB3E-AF4A-B71B-3223596B6925}" type="slidenum">
              <a:rPr lang="en-US" smtClean="0"/>
              <a:pPr/>
              <a:t>‹#›</a:t>
            </a:fld>
            <a:endParaRPr lang="en-US"/>
          </a:p>
        </p:txBody>
      </p:sp>
    </p:spTree>
    <p:extLst>
      <p:ext uri="{BB962C8B-B14F-4D97-AF65-F5344CB8AC3E}">
        <p14:creationId xmlns:p14="http://schemas.microsoft.com/office/powerpoint/2010/main" val="2012659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0" y="842400"/>
            <a:ext cx="2808000" cy="1007600"/>
          </a:xfrm>
          <a:prstGeom prst="rect">
            <a:avLst/>
          </a:prstGeom>
        </p:spPr>
        <p:txBody>
          <a:bodyPr lIns="91425" tIns="91425" rIns="91425" bIns="91425" anchor="b" anchorCtr="0"/>
          <a:lstStyle>
            <a:lvl1pPr marR="0" lvl="0" algn="l" rtl="0">
              <a:lnSpc>
                <a:spcPct val="100000"/>
              </a:lnSpc>
              <a:spcBef>
                <a:spcPts val="0"/>
              </a:spcBef>
              <a:spcAft>
                <a:spcPts val="0"/>
              </a:spcAft>
              <a:buClr>
                <a:schemeClr val="accent3"/>
              </a:buClr>
              <a:buSzPct val="100000"/>
              <a:buFont typeface="Alfa Slab One"/>
              <a:buNone/>
              <a:defRPr sz="3200" b="0" i="0" u="none" strike="noStrike" cap="none">
                <a:solidFill>
                  <a:schemeClr val="accent3"/>
                </a:solidFill>
                <a:latin typeface="+mj-lt"/>
                <a:ea typeface="Alfa Slab One"/>
                <a:cs typeface="Alfa Slab One"/>
                <a:sym typeface="Alfa Slab One"/>
              </a:defRPr>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r>
              <a:rPr lang="en-US"/>
              <a:t>Click to edit Master title style</a:t>
            </a:r>
            <a:endParaRPr dirty="0"/>
          </a:p>
        </p:txBody>
      </p:sp>
      <p:sp>
        <p:nvSpPr>
          <p:cNvPr id="31" name="Shape 31"/>
          <p:cNvSpPr txBox="1">
            <a:spLocks noGrp="1"/>
          </p:cNvSpPr>
          <p:nvPr>
            <p:ph type="body" idx="1"/>
          </p:nvPr>
        </p:nvSpPr>
        <p:spPr>
          <a:xfrm>
            <a:off x="311700" y="1987833"/>
            <a:ext cx="2808000" cy="4104000"/>
          </a:xfrm>
          <a:prstGeom prst="rect">
            <a:avLst/>
          </a:prstGeom>
        </p:spPr>
        <p:txBody>
          <a:bodyPr lIns="91425" tIns="91425" rIns="91425" bIns="91425" anchor="t" anchorCtr="0"/>
          <a:lstStyle>
            <a:lvl1pPr lvl="0">
              <a:spcBef>
                <a:spcPts val="0"/>
              </a:spcBef>
              <a:buSzPct val="100000"/>
              <a:defRPr sz="3200" b="0" i="0" u="none" strike="noStrike" cap="none">
                <a:solidFill>
                  <a:schemeClr val="accent3"/>
                </a:solidFill>
                <a:latin typeface="+mj-lt"/>
                <a:ea typeface="Alfa Slab One"/>
                <a:cs typeface="Alfa Slab One"/>
                <a:sym typeface="Alfa Slab One"/>
              </a:defRPr>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pPr lvl="0"/>
            <a:r>
              <a:rPr lang="en-US"/>
              <a:t>Edit Master text styles</a:t>
            </a:r>
          </a:p>
        </p:txBody>
      </p:sp>
      <p:sp>
        <p:nvSpPr>
          <p:cNvPr id="32" name="Shape 32"/>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D7974128-EB3E-AF4A-B71B-3223596B6925}" type="slidenum">
              <a:rPr lang="en-US" smtClean="0"/>
              <a:t>‹#›</a:t>
            </a:fld>
            <a:endParaRPr lang="en-US"/>
          </a:p>
        </p:txBody>
      </p:sp>
    </p:spTree>
    <p:extLst>
      <p:ext uri="{BB962C8B-B14F-4D97-AF65-F5344CB8AC3E}">
        <p14:creationId xmlns:p14="http://schemas.microsoft.com/office/powerpoint/2010/main" val="641936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90250" y="701800"/>
            <a:ext cx="5683800" cy="5454400"/>
          </a:xfrm>
          <a:prstGeom prst="rect">
            <a:avLst/>
          </a:prstGeom>
        </p:spPr>
        <p:txBody>
          <a:bodyPr lIns="91425" tIns="91425" rIns="91425" bIns="91425" anchor="ctr" anchorCtr="0"/>
          <a:lstStyle>
            <a:lvl1pPr marR="0" lvl="0" algn="l" rtl="0">
              <a:lnSpc>
                <a:spcPct val="100000"/>
              </a:lnSpc>
              <a:spcBef>
                <a:spcPts val="0"/>
              </a:spcBef>
              <a:spcAft>
                <a:spcPts val="0"/>
              </a:spcAft>
              <a:buClr>
                <a:schemeClr val="accent3"/>
              </a:buClr>
              <a:buSzPct val="100000"/>
              <a:buFont typeface="Alfa Slab One"/>
              <a:buNone/>
              <a:defRPr sz="3200" b="0" i="0" u="none" strike="noStrike" cap="none">
                <a:solidFill>
                  <a:schemeClr val="accent3"/>
                </a:solidFill>
                <a:latin typeface="+mj-lt"/>
                <a:ea typeface="Alfa Slab One"/>
                <a:cs typeface="Alfa Slab One"/>
                <a:sym typeface="Alfa Slab One"/>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a:r>
              <a:rPr lang="en-US"/>
              <a:t>Click to edit Master title style</a:t>
            </a:r>
            <a:endParaRPr dirty="0"/>
          </a:p>
        </p:txBody>
      </p:sp>
      <p:sp>
        <p:nvSpPr>
          <p:cNvPr id="35" name="Shape 35"/>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D7974128-EB3E-AF4A-B71B-3223596B6925}" type="slidenum">
              <a:rPr lang="en-US" smtClean="0"/>
              <a:t>‹#›</a:t>
            </a:fld>
            <a:endParaRPr lang="en-US"/>
          </a:p>
        </p:txBody>
      </p:sp>
    </p:spTree>
    <p:extLst>
      <p:ext uri="{BB962C8B-B14F-4D97-AF65-F5344CB8AC3E}">
        <p14:creationId xmlns:p14="http://schemas.microsoft.com/office/powerpoint/2010/main" val="4017486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6"/>
        <p:cNvGrpSpPr/>
        <p:nvPr/>
      </p:nvGrpSpPr>
      <p:grpSpPr>
        <a:xfrm>
          <a:off x="0" y="0"/>
          <a:ext cx="0" cy="0"/>
          <a:chOff x="0" y="0"/>
          <a:chExt cx="0" cy="0"/>
        </a:xfrm>
      </p:grpSpPr>
      <p:sp>
        <p:nvSpPr>
          <p:cNvPr id="37" name="Shape 37"/>
          <p:cNvSpPr/>
          <p:nvPr/>
        </p:nvSpPr>
        <p:spPr>
          <a:xfrm>
            <a:off x="4572000" y="133"/>
            <a:ext cx="4572000" cy="68580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sz="1800"/>
          </a:p>
        </p:txBody>
      </p:sp>
      <p:cxnSp>
        <p:nvCxnSpPr>
          <p:cNvPr id="38" name="Shape 38"/>
          <p:cNvCxnSpPr/>
          <p:nvPr/>
        </p:nvCxnSpPr>
        <p:spPr>
          <a:xfrm>
            <a:off x="5029675" y="5994000"/>
            <a:ext cx="468300" cy="0"/>
          </a:xfrm>
          <a:prstGeom prst="straightConnector1">
            <a:avLst/>
          </a:prstGeom>
          <a:noFill/>
          <a:ln w="19050" cap="flat" cmpd="sng">
            <a:solidFill>
              <a:schemeClr val="lt1"/>
            </a:solidFill>
            <a:prstDash val="solid"/>
            <a:round/>
            <a:headEnd type="none" w="med" len="med"/>
            <a:tailEnd type="none" w="med" len="med"/>
          </a:ln>
        </p:spPr>
      </p:cxnSp>
      <p:sp>
        <p:nvSpPr>
          <p:cNvPr id="39" name="Shape 39"/>
          <p:cNvSpPr txBox="1">
            <a:spLocks noGrp="1"/>
          </p:cNvSpPr>
          <p:nvPr>
            <p:ph type="title"/>
          </p:nvPr>
        </p:nvSpPr>
        <p:spPr>
          <a:xfrm>
            <a:off x="265500" y="1834132"/>
            <a:ext cx="4045200" cy="2069200"/>
          </a:xfrm>
          <a:prstGeom prst="rect">
            <a:avLst/>
          </a:prstGeom>
        </p:spPr>
        <p:txBody>
          <a:bodyPr lIns="91425" tIns="91425" rIns="91425" bIns="91425" anchor="b" anchorCtr="0"/>
          <a:lstStyle>
            <a:lvl1pPr marR="0" lvl="0" algn="l" rtl="0">
              <a:lnSpc>
                <a:spcPct val="100000"/>
              </a:lnSpc>
              <a:spcBef>
                <a:spcPts val="0"/>
              </a:spcBef>
              <a:spcAft>
                <a:spcPts val="0"/>
              </a:spcAft>
              <a:buClr>
                <a:schemeClr val="accent3"/>
              </a:buClr>
              <a:buSzPct val="100000"/>
              <a:buFont typeface="Alfa Slab One"/>
              <a:buNone/>
              <a:defRPr sz="3200" b="0" i="0" u="none" strike="noStrike" cap="none">
                <a:solidFill>
                  <a:schemeClr val="accent3"/>
                </a:solidFill>
                <a:latin typeface="+mj-lt"/>
                <a:ea typeface="Alfa Slab One"/>
                <a:cs typeface="Alfa Slab One"/>
                <a:sym typeface="Alfa Slab One"/>
              </a:defRPr>
            </a:lvl1pPr>
            <a:lvl2pPr lvl="1" algn="ctr">
              <a:spcBef>
                <a:spcPts val="0"/>
              </a:spcBef>
              <a:buSzPct val="100000"/>
              <a:defRPr sz="3800"/>
            </a:lvl2pPr>
            <a:lvl3pPr lvl="2" algn="ctr">
              <a:spcBef>
                <a:spcPts val="0"/>
              </a:spcBef>
              <a:buSzPct val="100000"/>
              <a:defRPr sz="3800"/>
            </a:lvl3pPr>
            <a:lvl4pPr lvl="3" algn="ctr">
              <a:spcBef>
                <a:spcPts val="0"/>
              </a:spcBef>
              <a:buSzPct val="100000"/>
              <a:defRPr sz="3800"/>
            </a:lvl4pPr>
            <a:lvl5pPr lvl="4" algn="ctr">
              <a:spcBef>
                <a:spcPts val="0"/>
              </a:spcBef>
              <a:buSzPct val="100000"/>
              <a:defRPr sz="3800"/>
            </a:lvl5pPr>
            <a:lvl6pPr lvl="5" algn="ctr">
              <a:spcBef>
                <a:spcPts val="0"/>
              </a:spcBef>
              <a:buSzPct val="100000"/>
              <a:defRPr sz="3800"/>
            </a:lvl6pPr>
            <a:lvl7pPr lvl="6" algn="ctr">
              <a:spcBef>
                <a:spcPts val="0"/>
              </a:spcBef>
              <a:buSzPct val="100000"/>
              <a:defRPr sz="3800"/>
            </a:lvl7pPr>
            <a:lvl8pPr lvl="7" algn="ctr">
              <a:spcBef>
                <a:spcPts val="0"/>
              </a:spcBef>
              <a:buSzPct val="100000"/>
              <a:defRPr sz="3800"/>
            </a:lvl8pPr>
            <a:lvl9pPr lvl="8" algn="ctr">
              <a:spcBef>
                <a:spcPts val="0"/>
              </a:spcBef>
              <a:buSzPct val="100000"/>
              <a:defRPr sz="3800"/>
            </a:lvl9pPr>
          </a:lstStyle>
          <a:p>
            <a:r>
              <a:rPr lang="en-US"/>
              <a:t>Click to edit Master title style</a:t>
            </a:r>
            <a:endParaRPr dirty="0"/>
          </a:p>
        </p:txBody>
      </p:sp>
      <p:sp>
        <p:nvSpPr>
          <p:cNvPr id="40" name="Shape 40"/>
          <p:cNvSpPr txBox="1">
            <a:spLocks noGrp="1"/>
          </p:cNvSpPr>
          <p:nvPr>
            <p:ph type="subTitle" idx="1"/>
          </p:nvPr>
        </p:nvSpPr>
        <p:spPr>
          <a:xfrm>
            <a:off x="265500" y="3974834"/>
            <a:ext cx="4045200" cy="1793999"/>
          </a:xfrm>
          <a:prstGeom prst="rect">
            <a:avLst/>
          </a:prstGeom>
        </p:spPr>
        <p:txBody>
          <a:bodyPr lIns="91425" tIns="91425" rIns="91425" bIns="91425" anchor="t" anchorCtr="0"/>
          <a:lstStyle>
            <a:lvl1pPr lvl="0" algn="ctr">
              <a:lnSpc>
                <a:spcPct val="100000"/>
              </a:lnSpc>
              <a:spcBef>
                <a:spcPts val="0"/>
              </a:spcBef>
              <a:spcAft>
                <a:spcPts val="0"/>
              </a:spcAft>
              <a:buNone/>
              <a:defRPr/>
            </a:lvl1pPr>
            <a:lvl2pPr lvl="1" algn="ctr">
              <a:lnSpc>
                <a:spcPct val="100000"/>
              </a:lnSpc>
              <a:spcBef>
                <a:spcPts val="0"/>
              </a:spcBef>
              <a:spcAft>
                <a:spcPts val="0"/>
              </a:spcAft>
              <a:buSzPct val="100000"/>
              <a:buNone/>
              <a:defRPr sz="1800"/>
            </a:lvl2pPr>
            <a:lvl3pPr lvl="2" algn="ctr">
              <a:lnSpc>
                <a:spcPct val="100000"/>
              </a:lnSpc>
              <a:spcBef>
                <a:spcPts val="0"/>
              </a:spcBef>
              <a:spcAft>
                <a:spcPts val="0"/>
              </a:spcAft>
              <a:buSzPct val="100000"/>
              <a:buNone/>
              <a:defRPr sz="1800"/>
            </a:lvl3pPr>
            <a:lvl4pPr lvl="3" algn="ctr">
              <a:lnSpc>
                <a:spcPct val="100000"/>
              </a:lnSpc>
              <a:spcBef>
                <a:spcPts val="0"/>
              </a:spcBef>
              <a:spcAft>
                <a:spcPts val="0"/>
              </a:spcAft>
              <a:buSzPct val="100000"/>
              <a:buNone/>
              <a:defRPr sz="1800"/>
            </a:lvl4pPr>
            <a:lvl5pPr lvl="4" algn="ctr">
              <a:lnSpc>
                <a:spcPct val="100000"/>
              </a:lnSpc>
              <a:spcBef>
                <a:spcPts val="0"/>
              </a:spcBef>
              <a:spcAft>
                <a:spcPts val="0"/>
              </a:spcAft>
              <a:buSzPct val="100000"/>
              <a:buNone/>
              <a:defRPr sz="1800"/>
            </a:lvl5pPr>
            <a:lvl6pPr lvl="5" algn="ctr">
              <a:lnSpc>
                <a:spcPct val="100000"/>
              </a:lnSpc>
              <a:spcBef>
                <a:spcPts val="0"/>
              </a:spcBef>
              <a:spcAft>
                <a:spcPts val="0"/>
              </a:spcAft>
              <a:buSzPct val="100000"/>
              <a:buNone/>
              <a:defRPr sz="1800"/>
            </a:lvl6pPr>
            <a:lvl7pPr lvl="6" algn="ctr">
              <a:lnSpc>
                <a:spcPct val="100000"/>
              </a:lnSpc>
              <a:spcBef>
                <a:spcPts val="0"/>
              </a:spcBef>
              <a:spcAft>
                <a:spcPts val="0"/>
              </a:spcAft>
              <a:buSzPct val="100000"/>
              <a:buNone/>
              <a:defRPr sz="1800"/>
            </a:lvl7pPr>
            <a:lvl8pPr lvl="7" algn="ctr">
              <a:lnSpc>
                <a:spcPct val="100000"/>
              </a:lnSpc>
              <a:spcBef>
                <a:spcPts val="0"/>
              </a:spcBef>
              <a:spcAft>
                <a:spcPts val="0"/>
              </a:spcAft>
              <a:buSzPct val="100000"/>
              <a:buNone/>
              <a:defRPr sz="1800"/>
            </a:lvl8pPr>
            <a:lvl9pPr lvl="8" algn="ctr">
              <a:lnSpc>
                <a:spcPct val="100000"/>
              </a:lnSpc>
              <a:spcBef>
                <a:spcPts val="0"/>
              </a:spcBef>
              <a:spcAft>
                <a:spcPts val="0"/>
              </a:spcAft>
              <a:buSzPct val="100000"/>
              <a:buNone/>
              <a:defRPr sz="1800"/>
            </a:lvl9pPr>
          </a:lstStyle>
          <a:p>
            <a:r>
              <a:rPr lang="en-US"/>
              <a:t>Click to edit Master subtitle style</a:t>
            </a:r>
            <a:endParaRPr/>
          </a:p>
        </p:txBody>
      </p:sp>
      <p:sp>
        <p:nvSpPr>
          <p:cNvPr id="41" name="Shape 41"/>
          <p:cNvSpPr txBox="1">
            <a:spLocks noGrp="1"/>
          </p:cNvSpPr>
          <p:nvPr>
            <p:ph type="body" idx="2"/>
          </p:nvPr>
        </p:nvSpPr>
        <p:spPr>
          <a:xfrm>
            <a:off x="4939500" y="965600"/>
            <a:ext cx="3837000" cy="4926800"/>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pPr lvl="0"/>
            <a:r>
              <a:rPr lang="en-US"/>
              <a:t>Edit Master text styles</a:t>
            </a:r>
          </a:p>
        </p:txBody>
      </p:sp>
      <p:sp>
        <p:nvSpPr>
          <p:cNvPr id="42" name="Shape 42"/>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D7974128-EB3E-AF4A-B71B-3223596B6925}" type="slidenum">
              <a:rPr lang="en-US" smtClean="0"/>
              <a:t>‹#›</a:t>
            </a:fld>
            <a:endParaRPr lang="en-US"/>
          </a:p>
        </p:txBody>
      </p:sp>
    </p:spTree>
    <p:extLst>
      <p:ext uri="{BB962C8B-B14F-4D97-AF65-F5344CB8AC3E}">
        <p14:creationId xmlns:p14="http://schemas.microsoft.com/office/powerpoint/2010/main" val="2533597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3"/>
        <p:cNvGrpSpPr/>
        <p:nvPr/>
      </p:nvGrpSpPr>
      <p:grpSpPr>
        <a:xfrm>
          <a:off x="0" y="0"/>
          <a:ext cx="0" cy="0"/>
          <a:chOff x="0" y="0"/>
          <a:chExt cx="0" cy="0"/>
        </a:xfrm>
      </p:grpSpPr>
      <p:sp>
        <p:nvSpPr>
          <p:cNvPr id="44" name="Shape 44"/>
          <p:cNvSpPr txBox="1">
            <a:spLocks noGrp="1"/>
          </p:cNvSpPr>
          <p:nvPr>
            <p:ph type="body" idx="1"/>
          </p:nvPr>
        </p:nvSpPr>
        <p:spPr>
          <a:xfrm>
            <a:off x="319500" y="5644967"/>
            <a:ext cx="5998800" cy="798400"/>
          </a:xfrm>
          <a:prstGeom prst="rect">
            <a:avLst/>
          </a:prstGeom>
        </p:spPr>
        <p:txBody>
          <a:bodyPr lIns="91425" tIns="91425" rIns="91425" bIns="91425" anchor="ctr" anchorCtr="0"/>
          <a:lstStyle>
            <a:lvl1pPr lvl="0">
              <a:lnSpc>
                <a:spcPct val="100000"/>
              </a:lnSpc>
              <a:spcBef>
                <a:spcPts val="0"/>
              </a:spcBef>
              <a:spcAft>
                <a:spcPts val="0"/>
              </a:spcAft>
              <a:buClr>
                <a:schemeClr val="accent3"/>
              </a:buClr>
              <a:buFont typeface="Alfa Slab One"/>
              <a:buNone/>
              <a:defRPr>
                <a:solidFill>
                  <a:schemeClr val="accent3"/>
                </a:solidFill>
                <a:latin typeface="Alfa Slab One"/>
                <a:ea typeface="Alfa Slab One"/>
                <a:cs typeface="Alfa Slab One"/>
                <a:sym typeface="Alfa Slab One"/>
              </a:defRPr>
            </a:lvl1pPr>
          </a:lstStyle>
          <a:p>
            <a:pPr lvl="0"/>
            <a:r>
              <a:rPr lang="en-US"/>
              <a:t>Edit Master text styles</a:t>
            </a:r>
          </a:p>
        </p:txBody>
      </p:sp>
      <p:sp>
        <p:nvSpPr>
          <p:cNvPr id="45" name="Shape 45"/>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D7974128-EB3E-AF4A-B71B-3223596B6925}" type="slidenum">
              <a:rPr lang="en-US" smtClean="0"/>
              <a:t>‹#›</a:t>
            </a:fld>
            <a:endParaRPr lang="en-US"/>
          </a:p>
        </p:txBody>
      </p:sp>
    </p:spTree>
    <p:extLst>
      <p:ext uri="{BB962C8B-B14F-4D97-AF65-F5344CB8AC3E}">
        <p14:creationId xmlns:p14="http://schemas.microsoft.com/office/powerpoint/2010/main" val="2465653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3000">
              <a:schemeClr val="bg1"/>
            </a:gs>
            <a:gs pos="2000">
              <a:srgbClr val="E06000"/>
            </a:gs>
            <a:gs pos="19000">
              <a:srgbClr val="FFC000"/>
            </a:gs>
          </a:gsLst>
          <a:path path="circle">
            <a:fillToRect r="100000" b="100000"/>
          </a:path>
          <a:tileRect l="-100000" t="-100000"/>
        </a:gra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593367"/>
            <a:ext cx="8520600" cy="763600"/>
          </a:xfrm>
          <a:prstGeom prst="rect">
            <a:avLst/>
          </a:prstGeom>
          <a:noFill/>
          <a:ln>
            <a:noFill/>
          </a:ln>
        </p:spPr>
        <p:txBody>
          <a:bodyPr lIns="91425" tIns="91425" rIns="91425" bIns="91425" anchor="t" anchorCtr="0"/>
          <a:lstStyle>
            <a:lvl1pPr lvl="0">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1pPr>
            <a:lvl2pPr lvl="1">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2pPr>
            <a:lvl3pPr lvl="2">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3pPr>
            <a:lvl4pPr lvl="3">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4pPr>
            <a:lvl5pPr lvl="4">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5pPr>
            <a:lvl6pPr lvl="5">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6pPr>
            <a:lvl7pPr lvl="6">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7pPr>
            <a:lvl8pPr lvl="7">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8pPr>
            <a:lvl9pPr lvl="8">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9pPr>
          </a:lstStyle>
          <a:p>
            <a:r>
              <a:rPr lang="en-US" dirty="0">
                <a:latin typeface="+mj-lt"/>
              </a:rPr>
              <a:t> </a:t>
            </a:r>
            <a:endParaRPr dirty="0"/>
          </a:p>
        </p:txBody>
      </p:sp>
      <p:sp>
        <p:nvSpPr>
          <p:cNvPr id="7" name="Shape 7"/>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buFont typeface="Proxima Nova"/>
              <a:defRPr sz="1800">
                <a:solidFill>
                  <a:schemeClr val="dk2"/>
                </a:solidFill>
                <a:latin typeface="Proxima Nova"/>
                <a:ea typeface="Proxima Nova"/>
                <a:cs typeface="Proxima Nova"/>
                <a:sym typeface="Proxima Nova"/>
              </a:defRPr>
            </a:lvl1pPr>
            <a:lvl2pPr lvl="1">
              <a:lnSpc>
                <a:spcPct val="115000"/>
              </a:lnSpc>
              <a:spcBef>
                <a:spcPts val="0"/>
              </a:spcBef>
              <a:spcAft>
                <a:spcPts val="1600"/>
              </a:spcAft>
              <a:buClr>
                <a:schemeClr val="dk2"/>
              </a:buClr>
              <a:buFont typeface="Proxima Nova"/>
              <a:defRPr>
                <a:solidFill>
                  <a:schemeClr val="dk2"/>
                </a:solidFill>
                <a:latin typeface="Proxima Nova"/>
                <a:ea typeface="Proxima Nova"/>
                <a:cs typeface="Proxima Nova"/>
                <a:sym typeface="Proxima Nova"/>
              </a:defRPr>
            </a:lvl2pPr>
            <a:lvl3pPr lvl="2">
              <a:lnSpc>
                <a:spcPct val="115000"/>
              </a:lnSpc>
              <a:spcBef>
                <a:spcPts val="0"/>
              </a:spcBef>
              <a:spcAft>
                <a:spcPts val="1600"/>
              </a:spcAft>
              <a:buClr>
                <a:schemeClr val="dk2"/>
              </a:buClr>
              <a:buFont typeface="Proxima Nova"/>
              <a:defRPr>
                <a:solidFill>
                  <a:schemeClr val="dk2"/>
                </a:solidFill>
                <a:latin typeface="Proxima Nova"/>
                <a:ea typeface="Proxima Nova"/>
                <a:cs typeface="Proxima Nova"/>
                <a:sym typeface="Proxima Nova"/>
              </a:defRPr>
            </a:lvl3pPr>
            <a:lvl4pPr lvl="3">
              <a:lnSpc>
                <a:spcPct val="115000"/>
              </a:lnSpc>
              <a:spcBef>
                <a:spcPts val="0"/>
              </a:spcBef>
              <a:spcAft>
                <a:spcPts val="1600"/>
              </a:spcAft>
              <a:buClr>
                <a:schemeClr val="dk2"/>
              </a:buClr>
              <a:buFont typeface="Proxima Nova"/>
              <a:defRPr>
                <a:solidFill>
                  <a:schemeClr val="dk2"/>
                </a:solidFill>
                <a:latin typeface="Proxima Nova"/>
                <a:ea typeface="Proxima Nova"/>
                <a:cs typeface="Proxima Nova"/>
                <a:sym typeface="Proxima Nova"/>
              </a:defRPr>
            </a:lvl4pPr>
            <a:lvl5pPr lvl="4">
              <a:lnSpc>
                <a:spcPct val="115000"/>
              </a:lnSpc>
              <a:spcBef>
                <a:spcPts val="0"/>
              </a:spcBef>
              <a:spcAft>
                <a:spcPts val="1600"/>
              </a:spcAft>
              <a:buClr>
                <a:schemeClr val="dk2"/>
              </a:buClr>
              <a:buFont typeface="Proxima Nova"/>
              <a:defRPr>
                <a:solidFill>
                  <a:schemeClr val="dk2"/>
                </a:solidFill>
                <a:latin typeface="Proxima Nova"/>
                <a:ea typeface="Proxima Nova"/>
                <a:cs typeface="Proxima Nova"/>
                <a:sym typeface="Proxima Nova"/>
              </a:defRPr>
            </a:lvl5pPr>
            <a:lvl6pPr lvl="5">
              <a:lnSpc>
                <a:spcPct val="115000"/>
              </a:lnSpc>
              <a:spcBef>
                <a:spcPts val="0"/>
              </a:spcBef>
              <a:spcAft>
                <a:spcPts val="1600"/>
              </a:spcAft>
              <a:buClr>
                <a:schemeClr val="dk2"/>
              </a:buClr>
              <a:buFont typeface="Proxima Nova"/>
              <a:defRPr>
                <a:solidFill>
                  <a:schemeClr val="dk2"/>
                </a:solidFill>
                <a:latin typeface="Proxima Nova"/>
                <a:ea typeface="Proxima Nova"/>
                <a:cs typeface="Proxima Nova"/>
                <a:sym typeface="Proxima Nova"/>
              </a:defRPr>
            </a:lvl6pPr>
            <a:lvl7pPr lvl="6">
              <a:lnSpc>
                <a:spcPct val="115000"/>
              </a:lnSpc>
              <a:spcBef>
                <a:spcPts val="0"/>
              </a:spcBef>
              <a:spcAft>
                <a:spcPts val="1600"/>
              </a:spcAft>
              <a:buClr>
                <a:schemeClr val="dk2"/>
              </a:buClr>
              <a:buFont typeface="Proxima Nova"/>
              <a:defRPr>
                <a:solidFill>
                  <a:schemeClr val="dk2"/>
                </a:solidFill>
                <a:latin typeface="Proxima Nova"/>
                <a:ea typeface="Proxima Nova"/>
                <a:cs typeface="Proxima Nova"/>
                <a:sym typeface="Proxima Nova"/>
              </a:defRPr>
            </a:lvl7pPr>
            <a:lvl8pPr lvl="7">
              <a:lnSpc>
                <a:spcPct val="115000"/>
              </a:lnSpc>
              <a:spcBef>
                <a:spcPts val="0"/>
              </a:spcBef>
              <a:spcAft>
                <a:spcPts val="1600"/>
              </a:spcAft>
              <a:buClr>
                <a:schemeClr val="dk2"/>
              </a:buClr>
              <a:buFont typeface="Proxima Nova"/>
              <a:defRPr>
                <a:solidFill>
                  <a:schemeClr val="dk2"/>
                </a:solidFill>
                <a:latin typeface="Proxima Nova"/>
                <a:ea typeface="Proxima Nova"/>
                <a:cs typeface="Proxima Nova"/>
                <a:sym typeface="Proxima Nova"/>
              </a:defRPr>
            </a:lvl8pPr>
            <a:lvl9pPr lvl="8">
              <a:lnSpc>
                <a:spcPct val="115000"/>
              </a:lnSpc>
              <a:spcBef>
                <a:spcPts val="0"/>
              </a:spcBef>
              <a:spcAft>
                <a:spcPts val="1600"/>
              </a:spcAft>
              <a:buClr>
                <a:schemeClr val="dk2"/>
              </a:buClr>
              <a:buFont typeface="Proxima Nova"/>
              <a:defRPr>
                <a:solidFill>
                  <a:schemeClr val="dk2"/>
                </a:solidFill>
                <a:latin typeface="Proxima Nova"/>
                <a:ea typeface="Proxima Nova"/>
                <a:cs typeface="Proxima Nova"/>
                <a:sym typeface="Proxima Nova"/>
              </a:defRPr>
            </a:lvl9pPr>
          </a:lstStyle>
          <a:p>
            <a:r>
              <a:rPr lang="en-US" dirty="0">
                <a:latin typeface="+mn-lt"/>
              </a:rPr>
              <a:t> </a:t>
            </a:r>
            <a:endParaRPr dirty="0"/>
          </a:p>
        </p:txBody>
      </p:sp>
      <p:sp>
        <p:nvSpPr>
          <p:cNvPr id="5" name="Shape 13"/>
          <p:cNvSpPr txBox="1">
            <a:spLocks noGrp="1"/>
          </p:cNvSpPr>
          <p:nvPr>
            <p:ph type="sldNum" idx="4"/>
          </p:nvPr>
        </p:nvSpPr>
        <p:spPr>
          <a:xfrm>
            <a:off x="8669680" y="6480021"/>
            <a:ext cx="548700" cy="524800"/>
          </a:xfrm>
          <a:prstGeom prst="rect">
            <a:avLst/>
          </a:prstGeom>
        </p:spPr>
        <p:txBody>
          <a:bodyPr lIns="91425" tIns="91425" rIns="91425" bIns="91425" anchor="ctr" anchorCtr="0">
            <a:noAutofit/>
          </a:bodyPr>
          <a:lstStyle>
            <a:lvl1pPr algn="r">
              <a:defRPr>
                <a:solidFill>
                  <a:schemeClr val="tx2">
                    <a:lumMod val="65000"/>
                  </a:schemeClr>
                </a:solidFill>
                <a:latin typeface="Arial Black" panose="020B0A04020102020204" pitchFamily="34" charset="0"/>
              </a:defRPr>
            </a:lvl1pPr>
          </a:lstStyle>
          <a:p>
            <a:fld id="{D7974128-EB3E-AF4A-B71B-3223596B6925}" type="slidenum">
              <a:rPr lang="en-US" smtClean="0"/>
              <a:pPr/>
              <a:t>‹#›</a:t>
            </a:fld>
            <a:endParaRPr lang="en-US"/>
          </a:p>
        </p:txBody>
      </p:sp>
    </p:spTree>
    <p:extLst>
      <p:ext uri="{BB962C8B-B14F-4D97-AF65-F5344CB8AC3E}">
        <p14:creationId xmlns:p14="http://schemas.microsoft.com/office/powerpoint/2010/main" val="1393030114"/>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accent3"/>
        </a:buClr>
        <a:buSzPct val="100000"/>
        <a:buFont typeface="Alfa Slab One"/>
        <a:buNone/>
        <a:defRPr sz="3600" b="0" i="0" u="none" strike="noStrike" cap="none" baseline="0">
          <a:solidFill>
            <a:schemeClr val="accent3"/>
          </a:solidFill>
          <a:latin typeface="+mj-lt"/>
          <a:ea typeface="Alfa Slab One"/>
          <a:cs typeface="Arial"/>
          <a:sym typeface="Alfa Slab One"/>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3600" b="0" i="0" u="none" strike="noStrike" cap="none">
          <a:solidFill>
            <a:schemeClr val="dk2"/>
          </a:solidFill>
          <a:latin typeface="+mn-lt"/>
          <a:ea typeface="Proxima Nova"/>
          <a:cs typeface="Arial"/>
          <a:sym typeface="Proxima Nova"/>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hyperlink" Target="http://www.rochestervoices.org/historical-media/interview-justin-delinois/"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hyperlink" Target="http://www.rochestervoices.org/historical-media/interview-marilu-segura/"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4.jp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1700" y="794633"/>
            <a:ext cx="8520600" cy="950084"/>
          </a:xfrm>
        </p:spPr>
        <p:txBody>
          <a:bodyPr/>
          <a:lstStyle/>
          <a:p>
            <a:r>
              <a:rPr lang="en-US" dirty="0"/>
              <a:t>Traditions and Holidays</a:t>
            </a:r>
          </a:p>
        </p:txBody>
      </p:sp>
      <p:pic>
        <p:nvPicPr>
          <p:cNvPr id="4" name="Picture 3"/>
          <p:cNvPicPr>
            <a:picLocks noChangeAspect="1"/>
          </p:cNvPicPr>
          <p:nvPr/>
        </p:nvPicPr>
        <p:blipFill rotWithShape="1">
          <a:blip r:embed="rId2">
            <a:clrChange>
              <a:clrFrom>
                <a:srgbClr val="000000">
                  <a:alpha val="0"/>
                </a:srgbClr>
              </a:clrFrom>
              <a:clrTo>
                <a:srgbClr val="000000">
                  <a:alpha val="0"/>
                </a:srgbClr>
              </a:clrTo>
            </a:clrChange>
          </a:blip>
          <a:srcRect l="9166" t="16426" r="10806" b="24330"/>
          <a:stretch/>
        </p:blipFill>
        <p:spPr>
          <a:xfrm>
            <a:off x="6372129" y="6123205"/>
            <a:ext cx="2460171" cy="734795"/>
          </a:xfrm>
          <a:prstGeom prst="rect">
            <a:avLst/>
          </a:prstGeom>
          <a:solidFill>
            <a:schemeClr val="bg1"/>
          </a:solidFill>
        </p:spPr>
      </p:pic>
      <p:pic>
        <p:nvPicPr>
          <p:cNvPr id="5" name="Picture 4"/>
          <p:cNvPicPr>
            <a:picLocks noChangeAspect="1"/>
          </p:cNvPicPr>
          <p:nvPr/>
        </p:nvPicPr>
        <p:blipFill rotWithShape="1">
          <a:blip r:embed="rId3"/>
          <a:srcRect t="11482"/>
          <a:stretch/>
        </p:blipFill>
        <p:spPr>
          <a:xfrm>
            <a:off x="1388890" y="1693263"/>
            <a:ext cx="6366220" cy="4380919"/>
          </a:xfrm>
          <a:prstGeom prst="rect">
            <a:avLst/>
          </a:prstGeom>
        </p:spPr>
      </p:pic>
      <p:sp>
        <p:nvSpPr>
          <p:cNvPr id="3" name="Slide Number Placeholder 2"/>
          <p:cNvSpPr>
            <a:spLocks noGrp="1"/>
          </p:cNvSpPr>
          <p:nvPr>
            <p:ph type="sldNum" idx="12"/>
          </p:nvPr>
        </p:nvSpPr>
        <p:spPr/>
        <p:txBody>
          <a:bodyPr/>
          <a:lstStyle/>
          <a:p>
            <a:fld id="{D7974128-EB3E-AF4A-B71B-3223596B6925}" type="slidenum">
              <a:rPr lang="en-US" smtClean="0"/>
              <a:pPr/>
              <a:t>1</a:t>
            </a:fld>
            <a:endParaRPr lang="en-US"/>
          </a:p>
        </p:txBody>
      </p:sp>
    </p:spTree>
    <p:extLst>
      <p:ext uri="{BB962C8B-B14F-4D97-AF65-F5344CB8AC3E}">
        <p14:creationId xmlns:p14="http://schemas.microsoft.com/office/powerpoint/2010/main" val="42162021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1700" y="593367"/>
            <a:ext cx="3282838" cy="2612288"/>
          </a:xfrm>
        </p:spPr>
        <p:txBody>
          <a:bodyPr/>
          <a:lstStyle/>
          <a:p>
            <a:r>
              <a:rPr lang="en-US" dirty="0"/>
              <a:t>Family Traditions and Holidays</a:t>
            </a:r>
          </a:p>
        </p:txBody>
      </p:sp>
      <p:pic>
        <p:nvPicPr>
          <p:cNvPr id="13" name="Picture 12"/>
          <p:cNvPicPr>
            <a:picLocks noChangeAspect="1"/>
          </p:cNvPicPr>
          <p:nvPr/>
        </p:nvPicPr>
        <p:blipFill rotWithShape="1">
          <a:blip r:embed="rId3"/>
          <a:srcRect l="93" t="25726" r="45957"/>
          <a:stretch/>
        </p:blipFill>
        <p:spPr>
          <a:xfrm>
            <a:off x="3364121" y="3683169"/>
            <a:ext cx="5492888" cy="2822734"/>
          </a:xfrm>
          <a:prstGeom prst="rect">
            <a:avLst/>
          </a:prstGeom>
          <a:ln w="12700" cmpd="sng">
            <a:solidFill>
              <a:schemeClr val="tx1"/>
            </a:solidFill>
          </a:ln>
        </p:spPr>
      </p:pic>
      <p:pic>
        <p:nvPicPr>
          <p:cNvPr id="6" name="Picture 5"/>
          <p:cNvPicPr>
            <a:picLocks noChangeAspect="1"/>
          </p:cNvPicPr>
          <p:nvPr/>
        </p:nvPicPr>
        <p:blipFill rotWithShape="1">
          <a:blip r:embed="rId3"/>
          <a:srcRect l="56666" t="32238" r="916" b="3401"/>
          <a:stretch/>
        </p:blipFill>
        <p:spPr>
          <a:xfrm>
            <a:off x="3334230" y="315310"/>
            <a:ext cx="5522779" cy="3127895"/>
          </a:xfrm>
          <a:prstGeom prst="rect">
            <a:avLst/>
          </a:prstGeom>
          <a:ln w="12700" cmpd="sng">
            <a:solidFill>
              <a:schemeClr val="tx1"/>
            </a:solidFill>
          </a:ln>
        </p:spPr>
      </p:pic>
      <p:sp>
        <p:nvSpPr>
          <p:cNvPr id="2" name="Slide Number Placeholder 1"/>
          <p:cNvSpPr>
            <a:spLocks noGrp="1"/>
          </p:cNvSpPr>
          <p:nvPr>
            <p:ph type="sldNum" idx="12"/>
          </p:nvPr>
        </p:nvSpPr>
        <p:spPr/>
        <p:txBody>
          <a:bodyPr/>
          <a:lstStyle/>
          <a:p>
            <a:fld id="{D7974128-EB3E-AF4A-B71B-3223596B6925}" type="slidenum">
              <a:rPr lang="en-US" smtClean="0"/>
              <a:pPr/>
              <a:t>10</a:t>
            </a:fld>
            <a:endParaRPr lang="en-US"/>
          </a:p>
        </p:txBody>
      </p:sp>
    </p:spTree>
    <p:extLst>
      <p:ext uri="{BB962C8B-B14F-4D97-AF65-F5344CB8AC3E}">
        <p14:creationId xmlns:p14="http://schemas.microsoft.com/office/powerpoint/2010/main" val="520133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is a tradition?</a:t>
            </a:r>
          </a:p>
        </p:txBody>
      </p:sp>
      <p:sp>
        <p:nvSpPr>
          <p:cNvPr id="2" name="Content Placeholder 1"/>
          <p:cNvSpPr>
            <a:spLocks noGrp="1"/>
          </p:cNvSpPr>
          <p:nvPr>
            <p:ph type="body" idx="1"/>
          </p:nvPr>
        </p:nvSpPr>
        <p:spPr/>
        <p:txBody>
          <a:bodyPr/>
          <a:lstStyle/>
          <a:p>
            <a:r>
              <a:rPr lang="en-US" sz="2400" dirty="0"/>
              <a:t>The transmission of customs or beliefs from generation to generation.</a:t>
            </a:r>
          </a:p>
        </p:txBody>
      </p:sp>
      <p:pic>
        <p:nvPicPr>
          <p:cNvPr id="1026" name="Picture 2" descr="https://upload.wikimedia.org/wikipedia/commons/4/47/Quincea%C3%B1eraSanFranValleBrav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1635" y="2510774"/>
            <a:ext cx="6264383" cy="41935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idx="12"/>
          </p:nvPr>
        </p:nvSpPr>
        <p:spPr/>
        <p:txBody>
          <a:bodyPr/>
          <a:lstStyle/>
          <a:p>
            <a:fld id="{D7974128-EB3E-AF4A-B71B-3223596B6925}" type="slidenum">
              <a:rPr lang="en-US" smtClean="0"/>
              <a:pPr/>
              <a:t>2</a:t>
            </a:fld>
            <a:endParaRPr lang="en-US"/>
          </a:p>
        </p:txBody>
      </p:sp>
      <p:sp>
        <p:nvSpPr>
          <p:cNvPr id="5" name="Rectangle 4"/>
          <p:cNvSpPr/>
          <p:nvPr/>
        </p:nvSpPr>
        <p:spPr>
          <a:xfrm>
            <a:off x="177982" y="5952119"/>
            <a:ext cx="2523653" cy="830997"/>
          </a:xfrm>
          <a:prstGeom prst="rect">
            <a:avLst/>
          </a:prstGeom>
        </p:spPr>
        <p:txBody>
          <a:bodyPr wrap="square">
            <a:spAutoFit/>
          </a:bodyPr>
          <a:lstStyle/>
          <a:p>
            <a:pPr algn="r"/>
            <a:r>
              <a:rPr lang="en-US" sz="1600" i="1" dirty="0">
                <a:solidFill>
                  <a:schemeClr val="accent3"/>
                </a:solidFill>
              </a:rPr>
              <a:t>Quinceañera celebration, special recognition of a Latina’s 15</a:t>
            </a:r>
            <a:r>
              <a:rPr lang="en-US" sz="1600" i="1" baseline="30000" dirty="0">
                <a:solidFill>
                  <a:schemeClr val="accent3"/>
                </a:solidFill>
              </a:rPr>
              <a:t>th</a:t>
            </a:r>
            <a:r>
              <a:rPr lang="en-US" sz="1600" i="1" dirty="0">
                <a:solidFill>
                  <a:schemeClr val="accent3"/>
                </a:solidFill>
              </a:rPr>
              <a:t> birthday.</a:t>
            </a:r>
          </a:p>
        </p:txBody>
      </p:sp>
    </p:spTree>
    <p:extLst>
      <p:ext uri="{BB962C8B-B14F-4D97-AF65-F5344CB8AC3E}">
        <p14:creationId xmlns:p14="http://schemas.microsoft.com/office/powerpoint/2010/main" val="37279475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Festivals</a:t>
            </a:r>
            <a:endParaRPr lang="en-US" dirty="0"/>
          </a:p>
        </p:txBody>
      </p:sp>
      <p:pic>
        <p:nvPicPr>
          <p:cNvPr id="4" name="Picture 3"/>
          <p:cNvPicPr>
            <a:picLocks noChangeAspect="1"/>
          </p:cNvPicPr>
          <p:nvPr/>
        </p:nvPicPr>
        <p:blipFill rotWithShape="1">
          <a:blip r:embed="rId3"/>
          <a:srcRect t="17264"/>
          <a:stretch/>
        </p:blipFill>
        <p:spPr>
          <a:xfrm>
            <a:off x="3504119" y="199344"/>
            <a:ext cx="5518689" cy="3054465"/>
          </a:xfrm>
          <a:prstGeom prst="rect">
            <a:avLst/>
          </a:prstGeom>
        </p:spPr>
      </p:pic>
      <p:pic>
        <p:nvPicPr>
          <p:cNvPr id="5" name="Picture 4"/>
          <p:cNvPicPr>
            <a:picLocks noChangeAspect="1"/>
          </p:cNvPicPr>
          <p:nvPr/>
        </p:nvPicPr>
        <p:blipFill rotWithShape="1">
          <a:blip r:embed="rId4"/>
          <a:srcRect t="12733"/>
          <a:stretch/>
        </p:blipFill>
        <p:spPr>
          <a:xfrm>
            <a:off x="3504120" y="3546927"/>
            <a:ext cx="5518688" cy="3207450"/>
          </a:xfrm>
          <a:prstGeom prst="rect">
            <a:avLst/>
          </a:prstGeom>
          <a:ln>
            <a:solidFill>
              <a:schemeClr val="tx1"/>
            </a:solidFill>
          </a:ln>
        </p:spPr>
      </p:pic>
      <p:sp>
        <p:nvSpPr>
          <p:cNvPr id="6" name="TextBox 5"/>
          <p:cNvSpPr txBox="1"/>
          <p:nvPr/>
        </p:nvSpPr>
        <p:spPr>
          <a:xfrm>
            <a:off x="1723697" y="2320859"/>
            <a:ext cx="1780423" cy="1047979"/>
          </a:xfrm>
          <a:prstGeom prst="rect">
            <a:avLst/>
          </a:prstGeom>
          <a:noFill/>
        </p:spPr>
        <p:txBody>
          <a:bodyPr wrap="square" rtlCol="0">
            <a:spAutoFit/>
          </a:bodyPr>
          <a:lstStyle/>
          <a:p>
            <a:pPr algn="r">
              <a:lnSpc>
                <a:spcPct val="115000"/>
              </a:lnSpc>
              <a:spcAft>
                <a:spcPts val="1600"/>
              </a:spcAft>
              <a:buClr>
                <a:schemeClr val="dk2"/>
              </a:buClr>
              <a:buSzPct val="100000"/>
            </a:pPr>
            <a:r>
              <a:rPr lang="en-US" sz="1800" dirty="0">
                <a:solidFill>
                  <a:srgbClr val="77405D"/>
                </a:solidFill>
                <a:latin typeface="+mn-lt"/>
                <a:ea typeface="Proxima Nova"/>
                <a:cs typeface="Proxima Nova"/>
                <a:sym typeface="Proxima Nova"/>
              </a:rPr>
              <a:t>Rochester Puerto Rican Festival</a:t>
            </a:r>
          </a:p>
        </p:txBody>
      </p:sp>
      <p:sp>
        <p:nvSpPr>
          <p:cNvPr id="7" name="TextBox 6"/>
          <p:cNvSpPr txBox="1"/>
          <p:nvPr/>
        </p:nvSpPr>
        <p:spPr>
          <a:xfrm>
            <a:off x="1811030" y="6128570"/>
            <a:ext cx="1693090" cy="729430"/>
          </a:xfrm>
          <a:prstGeom prst="rect">
            <a:avLst/>
          </a:prstGeom>
          <a:noFill/>
        </p:spPr>
        <p:txBody>
          <a:bodyPr wrap="square" rtlCol="0">
            <a:spAutoFit/>
          </a:bodyPr>
          <a:lstStyle/>
          <a:p>
            <a:pPr algn="r">
              <a:lnSpc>
                <a:spcPct val="115000"/>
              </a:lnSpc>
              <a:spcAft>
                <a:spcPts val="1600"/>
              </a:spcAft>
              <a:buClr>
                <a:schemeClr val="dk2"/>
              </a:buClr>
              <a:buSzPct val="100000"/>
            </a:pPr>
            <a:r>
              <a:rPr lang="en-US" sz="1800" dirty="0">
                <a:solidFill>
                  <a:srgbClr val="77405D"/>
                </a:solidFill>
                <a:latin typeface="+mn-lt"/>
                <a:ea typeface="Proxima Nova"/>
                <a:cs typeface="Proxima Nova"/>
                <a:sym typeface="Proxima Nova"/>
              </a:rPr>
              <a:t>Rochester Greek Festival</a:t>
            </a:r>
          </a:p>
        </p:txBody>
      </p:sp>
      <p:sp>
        <p:nvSpPr>
          <p:cNvPr id="2" name="Slide Number Placeholder 1"/>
          <p:cNvSpPr>
            <a:spLocks noGrp="1"/>
          </p:cNvSpPr>
          <p:nvPr>
            <p:ph type="sldNum" idx="12"/>
          </p:nvPr>
        </p:nvSpPr>
        <p:spPr/>
        <p:txBody>
          <a:bodyPr/>
          <a:lstStyle/>
          <a:p>
            <a:fld id="{D7974128-EB3E-AF4A-B71B-3223596B6925}" type="slidenum">
              <a:rPr lang="en-US" smtClean="0"/>
              <a:pPr/>
              <a:t>3</a:t>
            </a:fld>
            <a:endParaRPr lang="en-US"/>
          </a:p>
        </p:txBody>
      </p:sp>
    </p:spTree>
    <p:extLst>
      <p:ext uri="{BB962C8B-B14F-4D97-AF65-F5344CB8AC3E}">
        <p14:creationId xmlns:p14="http://schemas.microsoft.com/office/powerpoint/2010/main" val="27138224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is a holiday?</a:t>
            </a:r>
          </a:p>
        </p:txBody>
      </p:sp>
      <p:sp>
        <p:nvSpPr>
          <p:cNvPr id="2" name="Content Placeholder 1"/>
          <p:cNvSpPr>
            <a:spLocks noGrp="1"/>
          </p:cNvSpPr>
          <p:nvPr>
            <p:ph type="body" idx="1"/>
          </p:nvPr>
        </p:nvSpPr>
        <p:spPr>
          <a:xfrm>
            <a:off x="311700" y="1536633"/>
            <a:ext cx="7297790" cy="4555200"/>
          </a:xfrm>
        </p:spPr>
        <p:txBody>
          <a:bodyPr/>
          <a:lstStyle/>
          <a:p>
            <a:r>
              <a:rPr lang="en-US" dirty="0"/>
              <a:t>A day of festivity or recreation when no work is done. </a:t>
            </a:r>
          </a:p>
        </p:txBody>
      </p:sp>
      <p:pic>
        <p:nvPicPr>
          <p:cNvPr id="2050" name="Picture 2" descr="https://pixabay.com/static/uploads/photo/2015/04/05/20/04/kids-708447_960_720.jpg"/>
          <p:cNvPicPr>
            <a:picLocks noChangeAspect="1" noChangeArrowheads="1"/>
          </p:cNvPicPr>
          <p:nvPr/>
        </p:nvPicPr>
        <p:blipFill rotWithShape="1">
          <a:blip r:embed="rId3">
            <a:extLst>
              <a:ext uri="{28A0092B-C50C-407E-A947-70E740481C1C}">
                <a14:useLocalDpi xmlns:a14="http://schemas.microsoft.com/office/drawing/2010/main" val="0"/>
              </a:ext>
            </a:extLst>
          </a:blip>
          <a:srcRect l="19908" t="10716" r="18022" b="10812"/>
          <a:stretch/>
        </p:blipFill>
        <p:spPr bwMode="auto">
          <a:xfrm>
            <a:off x="3711473" y="2275488"/>
            <a:ext cx="5243341" cy="439858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idx="12"/>
          </p:nvPr>
        </p:nvSpPr>
        <p:spPr/>
        <p:txBody>
          <a:bodyPr/>
          <a:lstStyle/>
          <a:p>
            <a:fld id="{D7974128-EB3E-AF4A-B71B-3223596B6925}" type="slidenum">
              <a:rPr lang="en-US" smtClean="0"/>
              <a:pPr/>
              <a:t>4</a:t>
            </a:fld>
            <a:endParaRPr lang="en-US"/>
          </a:p>
        </p:txBody>
      </p:sp>
    </p:spTree>
    <p:extLst>
      <p:ext uri="{BB962C8B-B14F-4D97-AF65-F5344CB8AC3E}">
        <p14:creationId xmlns:p14="http://schemas.microsoft.com/office/powerpoint/2010/main" val="29970561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1700" y="593367"/>
            <a:ext cx="3114672" cy="763600"/>
          </a:xfrm>
        </p:spPr>
        <p:txBody>
          <a:bodyPr/>
          <a:lstStyle/>
          <a:p>
            <a:r>
              <a:rPr lang="en-US" dirty="0"/>
              <a:t>Celebrating the New Year</a:t>
            </a:r>
          </a:p>
        </p:txBody>
      </p:sp>
      <p:pic>
        <p:nvPicPr>
          <p:cNvPr id="12" name="Picture 11"/>
          <p:cNvPicPr>
            <a:picLocks noChangeAspect="1"/>
          </p:cNvPicPr>
          <p:nvPr/>
        </p:nvPicPr>
        <p:blipFill rotWithShape="1">
          <a:blip r:embed="rId3"/>
          <a:srcRect t="12738" r="12463"/>
          <a:stretch/>
        </p:blipFill>
        <p:spPr>
          <a:xfrm>
            <a:off x="3508922" y="199344"/>
            <a:ext cx="5521598" cy="3054465"/>
          </a:xfrm>
          <a:prstGeom prst="rect">
            <a:avLst/>
          </a:prstGeom>
          <a:ln>
            <a:solidFill>
              <a:schemeClr val="tx1"/>
            </a:solidFill>
          </a:ln>
        </p:spPr>
      </p:pic>
      <p:pic>
        <p:nvPicPr>
          <p:cNvPr id="13" name="Picture 12"/>
          <p:cNvPicPr>
            <a:picLocks noChangeAspect="1"/>
          </p:cNvPicPr>
          <p:nvPr/>
        </p:nvPicPr>
        <p:blipFill rotWithShape="1">
          <a:blip r:embed="rId4"/>
          <a:srcRect t="8373"/>
          <a:stretch/>
        </p:blipFill>
        <p:spPr>
          <a:xfrm>
            <a:off x="3508921" y="3546927"/>
            <a:ext cx="5522022" cy="3207449"/>
          </a:xfrm>
          <a:prstGeom prst="rect">
            <a:avLst/>
          </a:prstGeom>
          <a:ln>
            <a:solidFill>
              <a:schemeClr val="tx1"/>
            </a:solidFill>
          </a:ln>
        </p:spPr>
      </p:pic>
      <p:sp>
        <p:nvSpPr>
          <p:cNvPr id="14" name="TextBox 13"/>
          <p:cNvSpPr txBox="1"/>
          <p:nvPr/>
        </p:nvSpPr>
        <p:spPr>
          <a:xfrm>
            <a:off x="2146351" y="2955580"/>
            <a:ext cx="1354858" cy="410882"/>
          </a:xfrm>
          <a:prstGeom prst="rect">
            <a:avLst/>
          </a:prstGeom>
          <a:noFill/>
        </p:spPr>
        <p:txBody>
          <a:bodyPr wrap="square" rtlCol="0">
            <a:spAutoFit/>
          </a:bodyPr>
          <a:lstStyle>
            <a:defPPr marR="0" lvl="0" algn="l" rtl="0">
              <a:lnSpc>
                <a:spcPct val="100000"/>
              </a:lnSpc>
              <a:spcBef>
                <a:spcPts val="0"/>
              </a:spcBef>
              <a:spcAft>
                <a:spcPts val="0"/>
              </a:spcAft>
            </a:defPPr>
            <a:lvl1pPr algn="r">
              <a:lnSpc>
                <a:spcPct val="115000"/>
              </a:lnSpc>
              <a:spcAft>
                <a:spcPts val="1600"/>
              </a:spcAft>
              <a:buClr>
                <a:schemeClr val="dk2"/>
              </a:buClr>
              <a:buSzPct val="100000"/>
              <a:defRPr sz="1800">
                <a:solidFill>
                  <a:srgbClr val="77405D"/>
                </a:solidFill>
                <a:latin typeface="+mn-lt"/>
                <a:ea typeface="Proxima Nova"/>
                <a:cs typeface="Proxima Nova"/>
              </a:defRPr>
            </a:lvl1pPr>
          </a:lstStyle>
          <a:p>
            <a:r>
              <a:rPr lang="en-US" dirty="0"/>
              <a:t>Puerto Rico</a:t>
            </a:r>
          </a:p>
        </p:txBody>
      </p:sp>
      <p:sp>
        <p:nvSpPr>
          <p:cNvPr id="15" name="TextBox 14"/>
          <p:cNvSpPr txBox="1"/>
          <p:nvPr/>
        </p:nvSpPr>
        <p:spPr>
          <a:xfrm>
            <a:off x="2009673" y="6436856"/>
            <a:ext cx="1491114" cy="369332"/>
          </a:xfrm>
          <a:prstGeom prst="rect">
            <a:avLst/>
          </a:prstGeom>
          <a:noFill/>
        </p:spPr>
        <p:txBody>
          <a:bodyPr wrap="none" rtlCol="0">
            <a:spAutoFit/>
          </a:bodyPr>
          <a:lstStyle/>
          <a:p>
            <a:r>
              <a:rPr lang="en-US" sz="1800" dirty="0">
                <a:solidFill>
                  <a:srgbClr val="77405D"/>
                </a:solidFill>
                <a:latin typeface="+mn-lt"/>
                <a:ea typeface="Proxima Nova"/>
                <a:cs typeface="Proxima Nova"/>
              </a:rPr>
              <a:t>United States</a:t>
            </a:r>
          </a:p>
        </p:txBody>
      </p:sp>
      <p:sp>
        <p:nvSpPr>
          <p:cNvPr id="2" name="Slide Number Placeholder 1"/>
          <p:cNvSpPr>
            <a:spLocks noGrp="1"/>
          </p:cNvSpPr>
          <p:nvPr>
            <p:ph type="sldNum" idx="12"/>
          </p:nvPr>
        </p:nvSpPr>
        <p:spPr/>
        <p:txBody>
          <a:bodyPr/>
          <a:lstStyle/>
          <a:p>
            <a:fld id="{D7974128-EB3E-AF4A-B71B-3223596B6925}" type="slidenum">
              <a:rPr lang="en-US" smtClean="0"/>
              <a:pPr/>
              <a:t>5</a:t>
            </a:fld>
            <a:endParaRPr lang="en-US"/>
          </a:p>
        </p:txBody>
      </p:sp>
    </p:spTree>
    <p:extLst>
      <p:ext uri="{BB962C8B-B14F-4D97-AF65-F5344CB8AC3E}">
        <p14:creationId xmlns:p14="http://schemas.microsoft.com/office/powerpoint/2010/main" val="22572301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1700" y="593367"/>
            <a:ext cx="3839886" cy="763600"/>
          </a:xfrm>
        </p:spPr>
        <p:txBody>
          <a:bodyPr/>
          <a:lstStyle/>
          <a:p>
            <a:r>
              <a:rPr lang="en-US" dirty="0"/>
              <a:t>Remembering Loved Ones</a:t>
            </a:r>
          </a:p>
        </p:txBody>
      </p:sp>
      <p:pic>
        <p:nvPicPr>
          <p:cNvPr id="12" name="Picture 11"/>
          <p:cNvPicPr>
            <a:picLocks noChangeAspect="1"/>
          </p:cNvPicPr>
          <p:nvPr/>
        </p:nvPicPr>
        <p:blipFill rotWithShape="1">
          <a:blip r:embed="rId3"/>
          <a:srcRect t="4219" b="7385"/>
          <a:stretch/>
        </p:blipFill>
        <p:spPr>
          <a:xfrm>
            <a:off x="4379008" y="51958"/>
            <a:ext cx="4659225" cy="3201851"/>
          </a:xfrm>
          <a:prstGeom prst="rect">
            <a:avLst/>
          </a:prstGeom>
        </p:spPr>
      </p:pic>
      <p:sp>
        <p:nvSpPr>
          <p:cNvPr id="13" name="TextBox 12"/>
          <p:cNvSpPr txBox="1"/>
          <p:nvPr/>
        </p:nvSpPr>
        <p:spPr>
          <a:xfrm>
            <a:off x="2613596" y="6436856"/>
            <a:ext cx="1808508" cy="369332"/>
          </a:xfrm>
          <a:prstGeom prst="rect">
            <a:avLst/>
          </a:prstGeom>
          <a:noFill/>
        </p:spPr>
        <p:txBody>
          <a:bodyPr wrap="none" rtlCol="0">
            <a:spAutoFit/>
          </a:bodyPr>
          <a:lstStyle/>
          <a:p>
            <a:r>
              <a:rPr lang="en-US" sz="1800" dirty="0">
                <a:solidFill>
                  <a:srgbClr val="77405D"/>
                </a:solidFill>
                <a:latin typeface="+mn-lt"/>
                <a:ea typeface="Proxima Nova"/>
                <a:cs typeface="Proxima Nova"/>
                <a:sym typeface="Proxima Nova"/>
              </a:rPr>
              <a:t>Day of the Dead</a:t>
            </a:r>
          </a:p>
        </p:txBody>
      </p:sp>
      <p:sp>
        <p:nvSpPr>
          <p:cNvPr id="14" name="TextBox 13"/>
          <p:cNvSpPr txBox="1"/>
          <p:nvPr/>
        </p:nvSpPr>
        <p:spPr>
          <a:xfrm>
            <a:off x="2743624" y="2984790"/>
            <a:ext cx="1635384" cy="369332"/>
          </a:xfrm>
          <a:prstGeom prst="rect">
            <a:avLst/>
          </a:prstGeom>
          <a:noFill/>
        </p:spPr>
        <p:txBody>
          <a:bodyPr wrap="none" rtlCol="0">
            <a:spAutoFit/>
          </a:bodyPr>
          <a:lstStyle/>
          <a:p>
            <a:r>
              <a:rPr lang="en-US" sz="1800" dirty="0">
                <a:solidFill>
                  <a:srgbClr val="77405D"/>
                </a:solidFill>
                <a:latin typeface="+mn-lt"/>
                <a:ea typeface="Proxima Nova"/>
                <a:cs typeface="Proxima Nova"/>
                <a:sym typeface="Proxima Nova"/>
              </a:rPr>
              <a:t>Memorial Day</a:t>
            </a:r>
          </a:p>
        </p:txBody>
      </p:sp>
      <p:pic>
        <p:nvPicPr>
          <p:cNvPr id="15" name="Picture 14"/>
          <p:cNvPicPr>
            <a:picLocks noChangeAspect="1"/>
          </p:cNvPicPr>
          <p:nvPr/>
        </p:nvPicPr>
        <p:blipFill rotWithShape="1">
          <a:blip r:embed="rId4"/>
          <a:srcRect t="11482"/>
          <a:stretch/>
        </p:blipFill>
        <p:spPr>
          <a:xfrm>
            <a:off x="4369552" y="3546927"/>
            <a:ext cx="4660968" cy="3207449"/>
          </a:xfrm>
          <a:prstGeom prst="rect">
            <a:avLst/>
          </a:prstGeom>
        </p:spPr>
      </p:pic>
      <p:sp>
        <p:nvSpPr>
          <p:cNvPr id="2" name="Slide Number Placeholder 1"/>
          <p:cNvSpPr>
            <a:spLocks noGrp="1"/>
          </p:cNvSpPr>
          <p:nvPr>
            <p:ph type="sldNum" idx="12"/>
          </p:nvPr>
        </p:nvSpPr>
        <p:spPr/>
        <p:txBody>
          <a:bodyPr/>
          <a:lstStyle/>
          <a:p>
            <a:fld id="{D7974128-EB3E-AF4A-B71B-3223596B6925}" type="slidenum">
              <a:rPr lang="en-US" smtClean="0"/>
              <a:pPr/>
              <a:t>6</a:t>
            </a:fld>
            <a:endParaRPr lang="en-US"/>
          </a:p>
        </p:txBody>
      </p:sp>
    </p:spTree>
    <p:extLst>
      <p:ext uri="{BB962C8B-B14F-4D97-AF65-F5344CB8AC3E}">
        <p14:creationId xmlns:p14="http://schemas.microsoft.com/office/powerpoint/2010/main" val="12564139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1700" y="593367"/>
            <a:ext cx="3188930" cy="763600"/>
          </a:xfrm>
        </p:spPr>
        <p:txBody>
          <a:bodyPr/>
          <a:lstStyle/>
          <a:p>
            <a:r>
              <a:rPr lang="en-US" dirty="0"/>
              <a:t>Celebrating Independence</a:t>
            </a:r>
          </a:p>
        </p:txBody>
      </p:sp>
      <p:pic>
        <p:nvPicPr>
          <p:cNvPr id="16" name="Picture 15"/>
          <p:cNvPicPr>
            <a:picLocks noChangeAspect="1"/>
          </p:cNvPicPr>
          <p:nvPr/>
        </p:nvPicPr>
        <p:blipFill rotWithShape="1">
          <a:blip r:embed="rId3"/>
          <a:srcRect t="2719" b="6491"/>
          <a:stretch/>
        </p:blipFill>
        <p:spPr>
          <a:xfrm>
            <a:off x="3500630" y="199344"/>
            <a:ext cx="5538181" cy="3054465"/>
          </a:xfrm>
          <a:prstGeom prst="rect">
            <a:avLst/>
          </a:prstGeom>
          <a:ln>
            <a:solidFill>
              <a:schemeClr val="tx1"/>
            </a:solidFill>
          </a:ln>
        </p:spPr>
      </p:pic>
      <p:sp>
        <p:nvSpPr>
          <p:cNvPr id="17" name="TextBox 16"/>
          <p:cNvSpPr txBox="1"/>
          <p:nvPr/>
        </p:nvSpPr>
        <p:spPr>
          <a:xfrm>
            <a:off x="644176" y="6442244"/>
            <a:ext cx="3004349" cy="369332"/>
          </a:xfrm>
          <a:prstGeom prst="rect">
            <a:avLst/>
          </a:prstGeom>
          <a:noFill/>
        </p:spPr>
        <p:txBody>
          <a:bodyPr wrap="none" rtlCol="0">
            <a:spAutoFit/>
          </a:bodyPr>
          <a:lstStyle/>
          <a:p>
            <a:r>
              <a:rPr lang="en-US" sz="1800" dirty="0">
                <a:solidFill>
                  <a:srgbClr val="77405D"/>
                </a:solidFill>
                <a:latin typeface="+mn-lt"/>
                <a:ea typeface="Proxima Nova"/>
                <a:cs typeface="Proxima Nova"/>
              </a:rPr>
              <a:t>Mexican Independence Day </a:t>
            </a:r>
          </a:p>
        </p:txBody>
      </p:sp>
      <p:sp>
        <p:nvSpPr>
          <p:cNvPr id="18" name="TextBox 17"/>
          <p:cNvSpPr txBox="1"/>
          <p:nvPr/>
        </p:nvSpPr>
        <p:spPr>
          <a:xfrm>
            <a:off x="934178" y="2976355"/>
            <a:ext cx="2574744" cy="369332"/>
          </a:xfrm>
          <a:prstGeom prst="rect">
            <a:avLst/>
          </a:prstGeom>
          <a:noFill/>
        </p:spPr>
        <p:txBody>
          <a:bodyPr wrap="none" rtlCol="0">
            <a:spAutoFit/>
          </a:bodyPr>
          <a:lstStyle/>
          <a:p>
            <a:r>
              <a:rPr lang="en-US" sz="1800" dirty="0">
                <a:solidFill>
                  <a:srgbClr val="77405D"/>
                </a:solidFill>
                <a:latin typeface="+mn-lt"/>
                <a:ea typeface="Proxima Nova"/>
                <a:cs typeface="Proxima Nova"/>
              </a:rPr>
              <a:t>USA Independence Day</a:t>
            </a:r>
          </a:p>
        </p:txBody>
      </p:sp>
      <p:pic>
        <p:nvPicPr>
          <p:cNvPr id="15" name="Picture 14"/>
          <p:cNvPicPr>
            <a:picLocks noChangeAspect="1"/>
          </p:cNvPicPr>
          <p:nvPr/>
        </p:nvPicPr>
        <p:blipFill rotWithShape="1">
          <a:blip r:embed="rId4"/>
          <a:srcRect t="6068" r="10124"/>
          <a:stretch/>
        </p:blipFill>
        <p:spPr>
          <a:xfrm>
            <a:off x="3508922" y="3647832"/>
            <a:ext cx="5583589" cy="3085933"/>
          </a:xfrm>
          <a:prstGeom prst="rect">
            <a:avLst/>
          </a:prstGeom>
          <a:ln>
            <a:solidFill>
              <a:schemeClr val="tx1"/>
            </a:solidFill>
          </a:ln>
        </p:spPr>
      </p:pic>
      <p:sp>
        <p:nvSpPr>
          <p:cNvPr id="2" name="Slide Number Placeholder 1"/>
          <p:cNvSpPr>
            <a:spLocks noGrp="1"/>
          </p:cNvSpPr>
          <p:nvPr>
            <p:ph type="sldNum" idx="12"/>
          </p:nvPr>
        </p:nvSpPr>
        <p:spPr/>
        <p:txBody>
          <a:bodyPr/>
          <a:lstStyle/>
          <a:p>
            <a:fld id="{D7974128-EB3E-AF4A-B71B-3223596B6925}" type="slidenum">
              <a:rPr lang="en-US" smtClean="0"/>
              <a:pPr/>
              <a:t>7</a:t>
            </a:fld>
            <a:endParaRPr lang="en-US"/>
          </a:p>
        </p:txBody>
      </p:sp>
    </p:spTree>
    <p:extLst>
      <p:ext uri="{BB962C8B-B14F-4D97-AF65-F5344CB8AC3E}">
        <p14:creationId xmlns:p14="http://schemas.microsoft.com/office/powerpoint/2010/main" val="12417426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400" dirty="0"/>
              <a:t>Rochester Voices</a:t>
            </a:r>
          </a:p>
        </p:txBody>
      </p:sp>
      <p:sp>
        <p:nvSpPr>
          <p:cNvPr id="2" name="Content Placeholder 1"/>
          <p:cNvSpPr>
            <a:spLocks noGrp="1"/>
          </p:cNvSpPr>
          <p:nvPr>
            <p:ph type="body" idx="1"/>
          </p:nvPr>
        </p:nvSpPr>
        <p:spPr>
          <a:xfrm>
            <a:off x="311699" y="2672705"/>
            <a:ext cx="3826817" cy="3255129"/>
          </a:xfrm>
        </p:spPr>
        <p:txBody>
          <a:bodyPr/>
          <a:lstStyle/>
          <a:p>
            <a:r>
              <a:rPr lang="en-US" sz="3200" dirty="0"/>
              <a:t>In</a:t>
            </a:r>
            <a:r>
              <a:rPr lang="en-US" sz="3600" dirty="0"/>
              <a:t>terview with Justin </a:t>
            </a:r>
            <a:r>
              <a:rPr lang="en-US" sz="3600" dirty="0" err="1"/>
              <a:t>Delinois</a:t>
            </a:r>
            <a:r>
              <a:rPr lang="en-US" sz="3600" dirty="0"/>
              <a:t> </a:t>
            </a:r>
          </a:p>
          <a:p>
            <a:r>
              <a:rPr lang="en-US" sz="2000" dirty="0"/>
              <a:t>(High School student of Puerto Rican and Haitian descent)</a:t>
            </a:r>
          </a:p>
          <a:p>
            <a:r>
              <a:rPr lang="en-US" sz="1400" dirty="0">
                <a:hlinkClick r:id="rId3"/>
              </a:rPr>
              <a:t>http://www.rochestervoices.org/historical-media/interview-justin-delinois</a:t>
            </a:r>
            <a:r>
              <a:rPr lang="en-US" sz="1400" dirty="0" smtClean="0">
                <a:hlinkClick r:id="rId3"/>
              </a:rPr>
              <a:t>/</a:t>
            </a:r>
            <a:r>
              <a:rPr lang="en-US" sz="1400" dirty="0" smtClean="0"/>
              <a:t> </a:t>
            </a:r>
            <a:endParaRPr lang="en-US" dirty="0"/>
          </a:p>
          <a:p>
            <a:r>
              <a:rPr lang="en-US" dirty="0"/>
              <a:t>			</a:t>
            </a:r>
          </a:p>
          <a:p>
            <a:endParaRPr lang="en-US" dirty="0"/>
          </a:p>
        </p:txBody>
      </p:sp>
      <p:pic>
        <p:nvPicPr>
          <p:cNvPr id="4" name="Picture 3" descr="7069174c81a0b6b7d80e194a2b6c43e9.jpg"/>
          <p:cNvPicPr>
            <a:picLocks noChangeAspect="1"/>
          </p:cNvPicPr>
          <p:nvPr/>
        </p:nvPicPr>
        <p:blipFill rotWithShape="1">
          <a:blip r:embed="rId4">
            <a:extLst>
              <a:ext uri="{28A0092B-C50C-407E-A947-70E740481C1C}">
                <a14:useLocalDpi xmlns:a14="http://schemas.microsoft.com/office/drawing/2010/main" val="0"/>
              </a:ext>
            </a:extLst>
          </a:blip>
          <a:srcRect t="6068" b="25423"/>
          <a:stretch/>
        </p:blipFill>
        <p:spPr>
          <a:xfrm>
            <a:off x="4138517" y="1536633"/>
            <a:ext cx="4784766" cy="4391201"/>
          </a:xfrm>
          <a:prstGeom prst="rect">
            <a:avLst/>
          </a:prstGeom>
        </p:spPr>
      </p:pic>
      <p:sp>
        <p:nvSpPr>
          <p:cNvPr id="9" name="Rectangle 8"/>
          <p:cNvSpPr/>
          <p:nvPr/>
        </p:nvSpPr>
        <p:spPr>
          <a:xfrm>
            <a:off x="6358110" y="5923718"/>
            <a:ext cx="2670924" cy="307777"/>
          </a:xfrm>
          <a:prstGeom prst="rect">
            <a:avLst/>
          </a:prstGeom>
        </p:spPr>
        <p:txBody>
          <a:bodyPr wrap="none">
            <a:spAutoFit/>
          </a:bodyPr>
          <a:lstStyle/>
          <a:p>
            <a:r>
              <a:rPr lang="en-US" dirty="0"/>
              <a:t>Minute 15:20-15:30 (Pig Roast)</a:t>
            </a:r>
          </a:p>
        </p:txBody>
      </p:sp>
      <p:sp>
        <p:nvSpPr>
          <p:cNvPr id="5" name="Slide Number Placeholder 4"/>
          <p:cNvSpPr>
            <a:spLocks noGrp="1"/>
          </p:cNvSpPr>
          <p:nvPr>
            <p:ph type="sldNum" idx="12"/>
          </p:nvPr>
        </p:nvSpPr>
        <p:spPr/>
        <p:txBody>
          <a:bodyPr/>
          <a:lstStyle/>
          <a:p>
            <a:fld id="{D7974128-EB3E-AF4A-B71B-3223596B6925}" type="slidenum">
              <a:rPr lang="en-US" smtClean="0"/>
              <a:pPr/>
              <a:t>8</a:t>
            </a:fld>
            <a:endParaRPr lang="en-US"/>
          </a:p>
        </p:txBody>
      </p:sp>
    </p:spTree>
    <p:extLst>
      <p:ext uri="{BB962C8B-B14F-4D97-AF65-F5344CB8AC3E}">
        <p14:creationId xmlns:p14="http://schemas.microsoft.com/office/powerpoint/2010/main" val="5838708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1700" y="537096"/>
            <a:ext cx="5216264" cy="763600"/>
          </a:xfrm>
        </p:spPr>
        <p:txBody>
          <a:bodyPr/>
          <a:lstStyle/>
          <a:p>
            <a:r>
              <a:rPr lang="en-US" sz="4400" dirty="0"/>
              <a:t>Rochester Voices</a:t>
            </a:r>
          </a:p>
        </p:txBody>
      </p:sp>
      <p:sp>
        <p:nvSpPr>
          <p:cNvPr id="2" name="Content Placeholder 1"/>
          <p:cNvSpPr>
            <a:spLocks noGrp="1"/>
          </p:cNvSpPr>
          <p:nvPr>
            <p:ph type="body" idx="1"/>
          </p:nvPr>
        </p:nvSpPr>
        <p:spPr>
          <a:xfrm>
            <a:off x="311700" y="1300696"/>
            <a:ext cx="3706118" cy="5433069"/>
          </a:xfrm>
        </p:spPr>
        <p:txBody>
          <a:bodyPr/>
          <a:lstStyle/>
          <a:p>
            <a:pPr>
              <a:lnSpc>
                <a:spcPct val="100000"/>
              </a:lnSpc>
            </a:pPr>
            <a:r>
              <a:rPr lang="en-US" sz="2800" dirty="0"/>
              <a:t>Interview </a:t>
            </a:r>
            <a:r>
              <a:rPr lang="en-US" sz="2800" dirty="0" smtClean="0"/>
              <a:t>with</a:t>
            </a:r>
            <a:br>
              <a:rPr lang="en-US" sz="2800" dirty="0" smtClean="0"/>
            </a:br>
            <a:r>
              <a:rPr lang="en-US" sz="2800" dirty="0" err="1" smtClean="0"/>
              <a:t>Marilu</a:t>
            </a:r>
            <a:r>
              <a:rPr lang="en-US" sz="2800" dirty="0" smtClean="0"/>
              <a:t> </a:t>
            </a:r>
            <a:r>
              <a:rPr lang="en-US" sz="2800" dirty="0"/>
              <a:t>Segura </a:t>
            </a:r>
            <a:r>
              <a:rPr lang="en-US" sz="2800" dirty="0" smtClean="0"/>
              <a:t/>
            </a:r>
            <a:br>
              <a:rPr lang="en-US" sz="2800" dirty="0" smtClean="0"/>
            </a:br>
            <a:r>
              <a:rPr lang="en-US" sz="1600" dirty="0" smtClean="0"/>
              <a:t>(</a:t>
            </a:r>
            <a:r>
              <a:rPr lang="en-US" sz="1600" dirty="0"/>
              <a:t>Mexican-American)</a:t>
            </a:r>
          </a:p>
          <a:p>
            <a:r>
              <a:rPr lang="en-US" sz="1600" dirty="0"/>
              <a:t>“We incorporate both cultures on Thanksgiving (Tamales and </a:t>
            </a:r>
            <a:r>
              <a:rPr lang="en-US" sz="1600" dirty="0" err="1"/>
              <a:t>Pozole</a:t>
            </a:r>
            <a:r>
              <a:rPr lang="en-US" sz="1600" dirty="0"/>
              <a:t>).”</a:t>
            </a:r>
            <a:endParaRPr lang="en-US" sz="2000" dirty="0"/>
          </a:p>
          <a:p>
            <a:r>
              <a:rPr lang="en-US" sz="1200" dirty="0">
                <a:hlinkClick r:id="rId3"/>
              </a:rPr>
              <a:t>http://www.rochestervoices.org/historical-media/interview-marilu-segura</a:t>
            </a:r>
            <a:r>
              <a:rPr lang="en-US" sz="1200" dirty="0" smtClean="0">
                <a:hlinkClick r:id="rId3"/>
              </a:rPr>
              <a:t>/</a:t>
            </a:r>
            <a:r>
              <a:rPr lang="en-US" sz="1200" dirty="0" smtClean="0"/>
              <a:t> </a:t>
            </a:r>
            <a:br>
              <a:rPr lang="en-US" sz="1200" dirty="0" smtClean="0"/>
            </a:br>
            <a:r>
              <a:rPr lang="en-US" sz="1200" dirty="0" smtClean="0"/>
              <a:t>(</a:t>
            </a:r>
            <a:r>
              <a:rPr lang="en-US" sz="1200" dirty="0"/>
              <a:t>Min 34:14-35:04)</a:t>
            </a:r>
          </a:p>
          <a:p>
            <a:r>
              <a:rPr lang="en-US" sz="2000" dirty="0"/>
              <a:t>...on Thanksgiving</a:t>
            </a:r>
          </a:p>
        </p:txBody>
      </p:sp>
      <p:grpSp>
        <p:nvGrpSpPr>
          <p:cNvPr id="4" name="Group 3"/>
          <p:cNvGrpSpPr/>
          <p:nvPr/>
        </p:nvGrpSpPr>
        <p:grpSpPr>
          <a:xfrm>
            <a:off x="4290845" y="1356967"/>
            <a:ext cx="4747966" cy="5376798"/>
            <a:chOff x="3500629" y="462093"/>
            <a:chExt cx="5538182" cy="6271672"/>
          </a:xfrm>
        </p:grpSpPr>
        <p:pic>
          <p:nvPicPr>
            <p:cNvPr id="12" name="Picture 11" descr="christmas+10+056.jpg"/>
            <p:cNvPicPr>
              <a:picLocks noChangeAspect="1"/>
            </p:cNvPicPr>
            <p:nvPr/>
          </p:nvPicPr>
          <p:blipFill rotWithShape="1">
            <a:blip r:embed="rId4">
              <a:extLst>
                <a:ext uri="{28A0092B-C50C-407E-A947-70E740481C1C}">
                  <a14:useLocalDpi xmlns:a14="http://schemas.microsoft.com/office/drawing/2010/main" val="0"/>
                </a:ext>
              </a:extLst>
            </a:blip>
            <a:srcRect l="-1" t="6496" r="962" b="10311"/>
            <a:stretch/>
          </p:blipFill>
          <p:spPr>
            <a:xfrm>
              <a:off x="3509204" y="3647832"/>
              <a:ext cx="5529607" cy="3085933"/>
            </a:xfrm>
            <a:prstGeom prst="rect">
              <a:avLst/>
            </a:prstGeom>
            <a:ln>
              <a:solidFill>
                <a:schemeClr val="tx1"/>
              </a:solidFill>
            </a:ln>
          </p:spPr>
        </p:pic>
        <p:pic>
          <p:nvPicPr>
            <p:cNvPr id="13" name="Picture 12" descr="images.jpg"/>
            <p:cNvPicPr>
              <a:picLocks noChangeAspect="1"/>
            </p:cNvPicPr>
            <p:nvPr/>
          </p:nvPicPr>
          <p:blipFill rotWithShape="1">
            <a:blip r:embed="rId5">
              <a:extLst>
                <a:ext uri="{28A0092B-C50C-407E-A947-70E740481C1C}">
                  <a14:useLocalDpi xmlns:a14="http://schemas.microsoft.com/office/drawing/2010/main" val="0"/>
                </a:ext>
              </a:extLst>
            </a:blip>
            <a:srcRect b="4853"/>
            <a:stretch/>
          </p:blipFill>
          <p:spPr>
            <a:xfrm>
              <a:off x="3500629" y="462093"/>
              <a:ext cx="5538182" cy="3054466"/>
            </a:xfrm>
            <a:prstGeom prst="rect">
              <a:avLst/>
            </a:prstGeom>
            <a:ln>
              <a:solidFill>
                <a:schemeClr val="tx1"/>
              </a:solidFill>
            </a:ln>
          </p:spPr>
        </p:pic>
      </p:grpSp>
      <p:sp>
        <p:nvSpPr>
          <p:cNvPr id="14" name="Rectangle 13"/>
          <p:cNvSpPr/>
          <p:nvPr/>
        </p:nvSpPr>
        <p:spPr>
          <a:xfrm>
            <a:off x="3275824" y="3710648"/>
            <a:ext cx="1015021" cy="369332"/>
          </a:xfrm>
          <a:prstGeom prst="rect">
            <a:avLst/>
          </a:prstGeom>
        </p:spPr>
        <p:txBody>
          <a:bodyPr wrap="none">
            <a:spAutoFit/>
          </a:bodyPr>
          <a:lstStyle/>
          <a:p>
            <a:pPr lvl="7"/>
            <a:r>
              <a:rPr lang="en-US" sz="1800" dirty="0">
                <a:solidFill>
                  <a:srgbClr val="77405D"/>
                </a:solidFill>
                <a:latin typeface="+mn-lt"/>
                <a:ea typeface="Proxima Nova"/>
                <a:cs typeface="Proxima Nova"/>
              </a:rPr>
              <a:t>Tamales</a:t>
            </a:r>
          </a:p>
        </p:txBody>
      </p:sp>
      <p:sp>
        <p:nvSpPr>
          <p:cNvPr id="15" name="Rectangle 14"/>
          <p:cNvSpPr/>
          <p:nvPr/>
        </p:nvSpPr>
        <p:spPr>
          <a:xfrm>
            <a:off x="3487706" y="6411149"/>
            <a:ext cx="856325" cy="369332"/>
          </a:xfrm>
          <a:prstGeom prst="rect">
            <a:avLst/>
          </a:prstGeom>
        </p:spPr>
        <p:txBody>
          <a:bodyPr wrap="none">
            <a:spAutoFit/>
          </a:bodyPr>
          <a:lstStyle/>
          <a:p>
            <a:pPr lvl="7"/>
            <a:r>
              <a:rPr lang="en-US" sz="1800" dirty="0" err="1">
                <a:solidFill>
                  <a:srgbClr val="77405D"/>
                </a:solidFill>
                <a:latin typeface="+mn-lt"/>
                <a:ea typeface="Proxima Nova"/>
                <a:cs typeface="Proxima Nova"/>
              </a:rPr>
              <a:t>Pozole</a:t>
            </a:r>
            <a:endParaRPr lang="en-US" sz="1800" dirty="0">
              <a:solidFill>
                <a:srgbClr val="77405D"/>
              </a:solidFill>
              <a:latin typeface="+mn-lt"/>
              <a:ea typeface="Proxima Nova"/>
              <a:cs typeface="Proxima Nova"/>
            </a:endParaRPr>
          </a:p>
        </p:txBody>
      </p:sp>
      <p:sp>
        <p:nvSpPr>
          <p:cNvPr id="5" name="Slide Number Placeholder 4"/>
          <p:cNvSpPr>
            <a:spLocks noGrp="1"/>
          </p:cNvSpPr>
          <p:nvPr>
            <p:ph type="sldNum" idx="12"/>
          </p:nvPr>
        </p:nvSpPr>
        <p:spPr/>
        <p:txBody>
          <a:bodyPr/>
          <a:lstStyle/>
          <a:p>
            <a:fld id="{D7974128-EB3E-AF4A-B71B-3223596B6925}" type="slidenum">
              <a:rPr lang="en-US" smtClean="0"/>
              <a:pPr/>
              <a:t>9</a:t>
            </a:fld>
            <a:endParaRPr lang="en-US"/>
          </a:p>
        </p:txBody>
      </p:sp>
    </p:spTree>
    <p:extLst>
      <p:ext uri="{BB962C8B-B14F-4D97-AF65-F5344CB8AC3E}">
        <p14:creationId xmlns:p14="http://schemas.microsoft.com/office/powerpoint/2010/main" val="485966712"/>
      </p:ext>
    </p:extLst>
  </p:cSld>
  <p:clrMapOvr>
    <a:masterClrMapping/>
  </p:clrMapOvr>
  <p:timing>
    <p:tnLst>
      <p:par>
        <p:cTn id="1" dur="indefinite" restart="never" nodeType="tmRoot"/>
      </p:par>
    </p:tnLst>
  </p:timing>
</p:sld>
</file>

<file path=ppt/theme/theme1.xml><?xml version="1.0" encoding="utf-8"?>
<a:theme xmlns:a="http://schemas.openxmlformats.org/drawingml/2006/main" name="Latin@s">
  <a:themeElements>
    <a:clrScheme name="Latin@s">
      <a:dk1>
        <a:srgbClr val="77405D"/>
      </a:dk1>
      <a:lt1>
        <a:srgbClr val="FFFFFF"/>
      </a:lt1>
      <a:dk2>
        <a:srgbClr val="77405D"/>
      </a:dk2>
      <a:lt2>
        <a:srgbClr val="FFFFFF"/>
      </a:lt2>
      <a:accent1>
        <a:srgbClr val="BF2600"/>
      </a:accent1>
      <a:accent2>
        <a:srgbClr val="FFC247"/>
      </a:accent2>
      <a:accent3>
        <a:srgbClr val="77405D"/>
      </a:accent3>
      <a:accent4>
        <a:srgbClr val="77405D"/>
      </a:accent4>
      <a:accent5>
        <a:srgbClr val="E3D0F1"/>
      </a:accent5>
      <a:accent6>
        <a:srgbClr val="B37194"/>
      </a:accent6>
      <a:hlink>
        <a:srgbClr val="7F7F7F"/>
      </a:hlink>
      <a:folHlink>
        <a:srgbClr val="A5A5A5"/>
      </a:folHlink>
    </a:clrScheme>
    <a:fontScheme name="Custom 1">
      <a:majorFont>
        <a:latin typeface="Palatino Linotype"/>
        <a:ea typeface=""/>
        <a:cs typeface=""/>
      </a:majorFont>
      <a:minorFont>
        <a:latin typeface="Calisto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Latin@s" id="{E18305C4-C0F5-4239-A519-15D5199944FD}" vid="{90FFA1D5-7EE6-4758-9010-725D356203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Latin@s</Template>
  <TotalTime>2393</TotalTime>
  <Words>1585</Words>
  <Application>Microsoft Office PowerPoint</Application>
  <PresentationFormat>On-screen Show (4:3)</PresentationFormat>
  <Paragraphs>120</Paragraphs>
  <Slides>10</Slides>
  <Notes>9</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Latin@s</vt:lpstr>
      <vt:lpstr>Traditions and Holidays</vt:lpstr>
      <vt:lpstr>What is a tradition?</vt:lpstr>
      <vt:lpstr>Festivals</vt:lpstr>
      <vt:lpstr>What is a holiday?</vt:lpstr>
      <vt:lpstr>Celebrating the New Year</vt:lpstr>
      <vt:lpstr>Remembering Loved Ones</vt:lpstr>
      <vt:lpstr>Celebrating Independence</vt:lpstr>
      <vt:lpstr>Rochester Voices</vt:lpstr>
      <vt:lpstr>Rochester Voices</vt:lpstr>
      <vt:lpstr>Family Traditions and Holidays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Holidays and Traditions</dc:title>
  <dc:creator>Kelley</dc:creator>
  <cp:lastModifiedBy>Finn, Michelle</cp:lastModifiedBy>
  <cp:revision>99</cp:revision>
  <dcterms:created xsi:type="dcterms:W3CDTF">2016-06-20T21:42:14Z</dcterms:created>
  <dcterms:modified xsi:type="dcterms:W3CDTF">2018-09-07T15:54:39Z</dcterms:modified>
</cp:coreProperties>
</file>