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3"/>
  </p:notesMasterIdLst>
  <p:handoutMasterIdLst>
    <p:handoutMasterId r:id="rId14"/>
  </p:handoutMasterIdLst>
  <p:sldIdLst>
    <p:sldId id="256" r:id="rId2"/>
    <p:sldId id="257" r:id="rId3"/>
    <p:sldId id="258" r:id="rId4"/>
    <p:sldId id="259" r:id="rId5"/>
    <p:sldId id="260" r:id="rId6"/>
    <p:sldId id="266" r:id="rId7"/>
    <p:sldId id="261" r:id="rId8"/>
    <p:sldId id="262" r:id="rId9"/>
    <p:sldId id="263" r:id="rId10"/>
    <p:sldId id="264" r:id="rId11"/>
    <p:sldId id="265" r:id="rId1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727" autoAdjust="0"/>
    <p:restoredTop sz="96711" autoAdjust="0"/>
  </p:normalViewPr>
  <p:slideViewPr>
    <p:cSldViewPr snapToGrid="0" snapToObjects="1">
      <p:cViewPr>
        <p:scale>
          <a:sx n="69" d="100"/>
          <a:sy n="69" d="100"/>
        </p:scale>
        <p:origin x="-1598"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9B0B9E-039B-4743-A37D-4ED054A17437}" type="datetimeFigureOut">
              <a:rPr lang="en-US" smtClean="0"/>
              <a:t>9/7/2018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25FB7BA-2085-F841-9A2A-97F9993B91A9}" type="slidenum">
              <a:rPr lang="en-US" smtClean="0"/>
              <a:t>‹#›</a:t>
            </a:fld>
            <a:endParaRPr lang="en-US"/>
          </a:p>
        </p:txBody>
      </p:sp>
    </p:spTree>
    <p:extLst>
      <p:ext uri="{BB962C8B-B14F-4D97-AF65-F5344CB8AC3E}">
        <p14:creationId xmlns:p14="http://schemas.microsoft.com/office/powerpoint/2010/main" val="106711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C70E99-2C8C-46D0-8EAC-55E05B3DEA98}" type="datetimeFigureOut">
              <a:rPr lang="en-US" smtClean="0"/>
              <a:t>9/7/2018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5E2B95-0FA1-4B02-9C8C-E9D4BB9473DC}" type="slidenum">
              <a:rPr lang="en-US" smtClean="0"/>
              <a:t>‹#›</a:t>
            </a:fld>
            <a:endParaRPr lang="en-US"/>
          </a:p>
        </p:txBody>
      </p:sp>
    </p:spTree>
    <p:extLst>
      <p:ext uri="{BB962C8B-B14F-4D97-AF65-F5344CB8AC3E}">
        <p14:creationId xmlns:p14="http://schemas.microsoft.com/office/powerpoint/2010/main" val="282456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5E2B95-0FA1-4B02-9C8C-E9D4BB9473DC}" type="slidenum">
              <a:rPr lang="en-US" smtClean="0"/>
              <a:t>1</a:t>
            </a:fld>
            <a:endParaRPr lang="en-US"/>
          </a:p>
        </p:txBody>
      </p:sp>
    </p:spTree>
    <p:extLst>
      <p:ext uri="{BB962C8B-B14F-4D97-AF65-F5344CB8AC3E}">
        <p14:creationId xmlns:p14="http://schemas.microsoft.com/office/powerpoint/2010/main" val="1734658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Official Language: Spanish </a:t>
            </a:r>
          </a:p>
          <a:p>
            <a:pPr marL="171450" indent="-171450">
              <a:buFont typeface="Arial" panose="020B0604020202020204" pitchFamily="34" charset="0"/>
              <a:buChar char="•"/>
            </a:pPr>
            <a:r>
              <a:rPr lang="en-US" dirty="0"/>
              <a:t>Population: 5,666,301 in 2011</a:t>
            </a:r>
          </a:p>
          <a:p>
            <a:pPr marL="171450" indent="-171450">
              <a:buFont typeface="Arial" panose="020B0604020202020204" pitchFamily="34" charset="0"/>
              <a:buChar char="•"/>
            </a:pPr>
            <a:r>
              <a:rPr lang="en-US" dirty="0"/>
              <a:t>Capital: Managua</a:t>
            </a:r>
          </a:p>
          <a:p>
            <a:pPr marL="171450" indent="-171450">
              <a:buFont typeface="Arial" panose="020B0604020202020204" pitchFamily="34" charset="0"/>
              <a:buChar char="•"/>
            </a:pPr>
            <a:r>
              <a:rPr lang="en-US" dirty="0"/>
              <a:t>How was Nicaragua created?</a:t>
            </a:r>
          </a:p>
          <a:p>
            <a:pPr marL="628650" lvl="1" indent="-171450">
              <a:buFont typeface="Arial" panose="020B0604020202020204" pitchFamily="34" charset="0"/>
              <a:buChar char="•"/>
            </a:pPr>
            <a:r>
              <a:rPr lang="en-US" dirty="0"/>
              <a:t>500: Early people settle in present day Nicaragua.</a:t>
            </a:r>
          </a:p>
          <a:p>
            <a:pPr marL="628650" lvl="1" indent="-171450">
              <a:buFont typeface="Arial" panose="020B0604020202020204" pitchFamily="34" charset="0"/>
              <a:buChar char="•"/>
            </a:pPr>
            <a:r>
              <a:rPr lang="en-US" dirty="0"/>
              <a:t>1522: Spanish explorer Gil Gonzalez Davila discovers the territory and names it after its chief, </a:t>
            </a:r>
            <a:r>
              <a:rPr lang="en-US" dirty="0" err="1"/>
              <a:t>Nicarao</a:t>
            </a:r>
            <a:r>
              <a:rPr lang="en-US" dirty="0"/>
              <a:t>.</a:t>
            </a:r>
          </a:p>
          <a:p>
            <a:pPr marL="628650" lvl="1" indent="-171450">
              <a:buFont typeface="Arial" panose="020B0604020202020204" pitchFamily="34" charset="0"/>
              <a:buChar char="•"/>
            </a:pPr>
            <a:r>
              <a:rPr lang="en-US" dirty="0"/>
              <a:t>1821: Nicaragua declares their independence from Spain and becomes part of Mexico.</a:t>
            </a:r>
          </a:p>
          <a:p>
            <a:pPr marL="628650" lvl="1" indent="-171450">
              <a:buFont typeface="Arial" panose="020B0604020202020204" pitchFamily="34" charset="0"/>
              <a:buChar char="•"/>
            </a:pPr>
            <a:r>
              <a:rPr lang="en-US" dirty="0"/>
              <a:t>1823: Nicaragua joins the United Provinces of Central America.</a:t>
            </a:r>
          </a:p>
          <a:p>
            <a:pPr marL="628650" lvl="1" indent="-171450">
              <a:buFont typeface="Arial" panose="020B0604020202020204" pitchFamily="34" charset="0"/>
              <a:buChar char="•"/>
            </a:pPr>
            <a:r>
              <a:rPr lang="en-US" dirty="0"/>
              <a:t>1838: Nicaragua breaks away from the United Provinces of Central America and becomes its own, fully independent nation.</a:t>
            </a:r>
          </a:p>
          <a:p>
            <a:endParaRPr lang="en-US" dirty="0"/>
          </a:p>
        </p:txBody>
      </p:sp>
      <p:sp>
        <p:nvSpPr>
          <p:cNvPr id="4" name="Slide Number Placeholder 3"/>
          <p:cNvSpPr>
            <a:spLocks noGrp="1"/>
          </p:cNvSpPr>
          <p:nvPr>
            <p:ph type="sldNum" sz="quarter" idx="10"/>
          </p:nvPr>
        </p:nvSpPr>
        <p:spPr/>
        <p:txBody>
          <a:bodyPr/>
          <a:lstStyle/>
          <a:p>
            <a:fld id="{035E2B95-0FA1-4B02-9C8C-E9D4BB9473DC}" type="slidenum">
              <a:rPr lang="en-US" smtClean="0"/>
              <a:t>10</a:t>
            </a:fld>
            <a:endParaRPr lang="en-US"/>
          </a:p>
        </p:txBody>
      </p:sp>
    </p:spTree>
    <p:extLst>
      <p:ext uri="{BB962C8B-B14F-4D97-AF65-F5344CB8AC3E}">
        <p14:creationId xmlns:p14="http://schemas.microsoft.com/office/powerpoint/2010/main" val="2569083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Official Language: Spanish and English</a:t>
            </a:r>
          </a:p>
          <a:p>
            <a:pPr marL="0" indent="0">
              <a:buFont typeface="Arial" panose="020B0604020202020204" pitchFamily="34" charset="0"/>
              <a:buNone/>
            </a:pPr>
            <a:r>
              <a:rPr lang="en-US" dirty="0"/>
              <a:t>Population: 3,989,133 in 2011</a:t>
            </a:r>
          </a:p>
          <a:p>
            <a:pPr marL="0" indent="0">
              <a:buFont typeface="Arial" panose="020B0604020202020204" pitchFamily="34" charset="0"/>
              <a:buNone/>
            </a:pPr>
            <a:r>
              <a:rPr lang="en-US" dirty="0"/>
              <a:t>Capital: San Juan</a:t>
            </a:r>
          </a:p>
          <a:p>
            <a:pPr marL="0" indent="0">
              <a:buFont typeface="Arial" panose="020B0604020202020204" pitchFamily="34" charset="0"/>
              <a:buNone/>
            </a:pPr>
            <a:r>
              <a:rPr lang="en-US" dirty="0"/>
              <a:t>How was Puerto Rico created?</a:t>
            </a:r>
          </a:p>
          <a:p>
            <a:pPr marL="457200" lvl="1" indent="0">
              <a:buFont typeface="Arial" panose="020B0604020202020204" pitchFamily="34" charset="0"/>
              <a:buNone/>
            </a:pPr>
            <a:r>
              <a:rPr lang="en-US" dirty="0"/>
              <a:t>1000 AD: </a:t>
            </a:r>
            <a:r>
              <a:rPr lang="en-US" dirty="0" err="1"/>
              <a:t>Taíno</a:t>
            </a:r>
            <a:r>
              <a:rPr lang="en-US" dirty="0"/>
              <a:t> Indians discover and settle in present-day Puerto Rico.</a:t>
            </a:r>
          </a:p>
          <a:p>
            <a:pPr marL="457200" lvl="1" indent="0">
              <a:buFont typeface="Arial" panose="020B0604020202020204" pitchFamily="34" charset="0"/>
              <a:buNone/>
            </a:pPr>
            <a:r>
              <a:rPr lang="en-US" dirty="0"/>
              <a:t>1493: Christopher Columbus claims the island for Spain on his second voyage to the Americas.</a:t>
            </a:r>
          </a:p>
          <a:p>
            <a:pPr marL="457200" lvl="1" indent="0">
              <a:buFont typeface="Arial" panose="020B0604020202020204" pitchFamily="34" charset="0"/>
              <a:buNone/>
            </a:pPr>
            <a:r>
              <a:rPr lang="en-US" dirty="0"/>
              <a:t>1898: After the Spanish American war, Spain officially hands over Puerto Rico to the United States.</a:t>
            </a:r>
          </a:p>
          <a:p>
            <a:pPr marL="457200" lvl="1" indent="0">
              <a:buFont typeface="Arial" panose="020B0604020202020204" pitchFamily="34" charset="0"/>
              <a:buNone/>
            </a:pPr>
            <a:r>
              <a:rPr lang="en-US" dirty="0"/>
              <a:t>1952: At this time, Puerto Rico becomes a commonwealth of the United States with powers to self-govern.</a:t>
            </a:r>
          </a:p>
          <a:p>
            <a:endParaRPr lang="en-US" dirty="0"/>
          </a:p>
        </p:txBody>
      </p:sp>
      <p:sp>
        <p:nvSpPr>
          <p:cNvPr id="4" name="Slide Number Placeholder 3"/>
          <p:cNvSpPr>
            <a:spLocks noGrp="1"/>
          </p:cNvSpPr>
          <p:nvPr>
            <p:ph type="sldNum" sz="quarter" idx="10"/>
          </p:nvPr>
        </p:nvSpPr>
        <p:spPr/>
        <p:txBody>
          <a:bodyPr/>
          <a:lstStyle/>
          <a:p>
            <a:fld id="{035E2B95-0FA1-4B02-9C8C-E9D4BB9473DC}" type="slidenum">
              <a:rPr lang="en-US" smtClean="0"/>
              <a:t>11</a:t>
            </a:fld>
            <a:endParaRPr lang="en-US"/>
          </a:p>
        </p:txBody>
      </p:sp>
    </p:spTree>
    <p:extLst>
      <p:ext uri="{BB962C8B-B14F-4D97-AF65-F5344CB8AC3E}">
        <p14:creationId xmlns:p14="http://schemas.microsoft.com/office/powerpoint/2010/main" val="853415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All countries Southwest of the Rio Grande and the United States.</a:t>
            </a:r>
          </a:p>
          <a:p>
            <a:pPr marL="0" indent="0">
              <a:buFont typeface="Arial" panose="020B0604020202020204" pitchFamily="34" charset="0"/>
              <a:buNone/>
            </a:pPr>
            <a:r>
              <a:rPr lang="en-US" dirty="0"/>
              <a:t>There are many countries that are part of the region, including: Argentina, Colombia, Mexico, Nicaragua, and Puerto Rico.</a:t>
            </a:r>
          </a:p>
          <a:p>
            <a:pPr marL="0" indent="0">
              <a:buFont typeface="Arial" panose="020B0604020202020204" pitchFamily="34" charset="0"/>
              <a:buNone/>
            </a:pPr>
            <a:r>
              <a:rPr lang="en-US" dirty="0"/>
              <a:t>Many people in these countries speak Spanish as their first language.</a:t>
            </a:r>
          </a:p>
          <a:p>
            <a:endParaRPr lang="en-US" dirty="0"/>
          </a:p>
        </p:txBody>
      </p:sp>
      <p:sp>
        <p:nvSpPr>
          <p:cNvPr id="4" name="Slide Number Placeholder 3"/>
          <p:cNvSpPr>
            <a:spLocks noGrp="1"/>
          </p:cNvSpPr>
          <p:nvPr>
            <p:ph type="sldNum" sz="quarter" idx="10"/>
          </p:nvPr>
        </p:nvSpPr>
        <p:spPr/>
        <p:txBody>
          <a:bodyPr/>
          <a:lstStyle/>
          <a:p>
            <a:fld id="{035E2B95-0FA1-4B02-9C8C-E9D4BB9473DC}" type="slidenum">
              <a:rPr lang="en-US" smtClean="0"/>
              <a:t>2</a:t>
            </a:fld>
            <a:endParaRPr lang="en-US"/>
          </a:p>
        </p:txBody>
      </p:sp>
    </p:spTree>
    <p:extLst>
      <p:ext uri="{BB962C8B-B14F-4D97-AF65-F5344CB8AC3E}">
        <p14:creationId xmlns:p14="http://schemas.microsoft.com/office/powerpoint/2010/main" val="610618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figure shows the 26 countries that are part of the Latin American region.</a:t>
            </a:r>
          </a:p>
          <a:p>
            <a:pPr marL="0" indent="0">
              <a:buFont typeface="Arial" panose="020B0604020202020204" pitchFamily="34" charset="0"/>
              <a:buNone/>
            </a:pPr>
            <a:r>
              <a:rPr lang="en-US" dirty="0"/>
              <a:t>Have you heard of any of these countries before?</a:t>
            </a:r>
          </a:p>
        </p:txBody>
      </p:sp>
      <p:sp>
        <p:nvSpPr>
          <p:cNvPr id="4" name="Slide Number Placeholder 3"/>
          <p:cNvSpPr>
            <a:spLocks noGrp="1"/>
          </p:cNvSpPr>
          <p:nvPr>
            <p:ph type="sldNum" sz="quarter" idx="10"/>
          </p:nvPr>
        </p:nvSpPr>
        <p:spPr/>
        <p:txBody>
          <a:bodyPr/>
          <a:lstStyle/>
          <a:p>
            <a:fld id="{035E2B95-0FA1-4B02-9C8C-E9D4BB9473DC}" type="slidenum">
              <a:rPr lang="en-US" smtClean="0"/>
              <a:t>3</a:t>
            </a:fld>
            <a:endParaRPr lang="en-US"/>
          </a:p>
        </p:txBody>
      </p:sp>
    </p:spTree>
    <p:extLst>
      <p:ext uri="{BB962C8B-B14F-4D97-AF65-F5344CB8AC3E}">
        <p14:creationId xmlns:p14="http://schemas.microsoft.com/office/powerpoint/2010/main" val="4294413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person with cultural ties to Latin America. </a:t>
            </a:r>
          </a:p>
          <a:p>
            <a:pPr marL="171450" indent="-171450">
              <a:buFont typeface="Arial" panose="020B0604020202020204" pitchFamily="34" charset="0"/>
              <a:buChar char="•"/>
            </a:pPr>
            <a:r>
              <a:rPr lang="en-US" dirty="0"/>
              <a:t>In Spanish, a</a:t>
            </a:r>
            <a:r>
              <a:rPr lang="en-US" baseline="0" dirty="0"/>
              <a:t> “Latino” is a male; “Latinas” are females.</a:t>
            </a:r>
            <a:endParaRPr lang="en-US" dirty="0"/>
          </a:p>
          <a:p>
            <a:pPr marL="171450" indent="-171450">
              <a:buFont typeface="Arial" panose="020B0604020202020204" pitchFamily="34" charset="0"/>
              <a:buChar char="•"/>
            </a:pPr>
            <a:r>
              <a:rPr lang="en-US" dirty="0"/>
              <a:t>Many Latinos and Latinas live in the countries where they were born.</a:t>
            </a:r>
          </a:p>
          <a:p>
            <a:pPr marL="171450" indent="-171450">
              <a:buFont typeface="Arial" panose="020B0604020202020204" pitchFamily="34" charset="0"/>
              <a:buChar char="•"/>
            </a:pPr>
            <a:r>
              <a:rPr lang="en-US" dirty="0"/>
              <a:t>Sometimes, Latinos and Latinas leave their countries and start families elsewhere.  Many come to the United States.</a:t>
            </a:r>
          </a:p>
          <a:p>
            <a:pPr marL="171450" indent="-171450">
              <a:buFont typeface="Arial" panose="020B0604020202020204" pitchFamily="34" charset="0"/>
              <a:buChar char="•"/>
            </a:pPr>
            <a:r>
              <a:rPr lang="en-US" dirty="0"/>
              <a:t>When a person settles in a new country, he or she is called an immigrant.</a:t>
            </a:r>
          </a:p>
        </p:txBody>
      </p:sp>
      <p:sp>
        <p:nvSpPr>
          <p:cNvPr id="4" name="Slide Number Placeholder 3"/>
          <p:cNvSpPr>
            <a:spLocks noGrp="1"/>
          </p:cNvSpPr>
          <p:nvPr>
            <p:ph type="sldNum" sz="quarter" idx="10"/>
          </p:nvPr>
        </p:nvSpPr>
        <p:spPr/>
        <p:txBody>
          <a:bodyPr/>
          <a:lstStyle/>
          <a:p>
            <a:fld id="{035E2B95-0FA1-4B02-9C8C-E9D4BB9473DC}" type="slidenum">
              <a:rPr lang="en-US" smtClean="0"/>
              <a:t>4</a:t>
            </a:fld>
            <a:endParaRPr lang="en-US"/>
          </a:p>
        </p:txBody>
      </p:sp>
    </p:spTree>
    <p:extLst>
      <p:ext uri="{BB962C8B-B14F-4D97-AF65-F5344CB8AC3E}">
        <p14:creationId xmlns:p14="http://schemas.microsoft.com/office/powerpoint/2010/main" val="1019765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 Quick Check for student understanding.  It is set with Slideshow Animation to reveal questions and answers one click at a time</a:t>
            </a:r>
          </a:p>
        </p:txBody>
      </p:sp>
      <p:sp>
        <p:nvSpPr>
          <p:cNvPr id="4" name="Slide Number Placeholder 3"/>
          <p:cNvSpPr>
            <a:spLocks noGrp="1"/>
          </p:cNvSpPr>
          <p:nvPr>
            <p:ph type="sldNum" sz="quarter" idx="10"/>
          </p:nvPr>
        </p:nvSpPr>
        <p:spPr/>
        <p:txBody>
          <a:bodyPr/>
          <a:lstStyle/>
          <a:p>
            <a:fld id="{035E2B95-0FA1-4B02-9C8C-E9D4BB9473DC}" type="slidenum">
              <a:rPr lang="en-US" smtClean="0"/>
              <a:t>5</a:t>
            </a:fld>
            <a:endParaRPr lang="en-US"/>
          </a:p>
        </p:txBody>
      </p:sp>
    </p:spTree>
    <p:extLst>
      <p:ext uri="{BB962C8B-B14F-4D97-AF65-F5344CB8AC3E}">
        <p14:creationId xmlns:p14="http://schemas.microsoft.com/office/powerpoint/2010/main" val="2814408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Argentina, Colombia, Mexico, Nicaragua, and Puerto Rico were all inhabited with Native Americans. The natives were eventually conquered by the Spanish with the help of rival native groups and some Africans.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Later, millions of Africans were forcibly brought to these countries as slaves to work. In the early 1800s, the mixed populations of Africans, Europeans, and Native Americans went to war with Spain to establish the independent countries they are today. All but Puerto Rico became independent republics by the 1820s.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Puerto Rico’s local leaders felt dependent on Spain's administrative and military assistance, and did not seek independence. To reward past loyalty and ensure future support, the government of Spain granted economic liberties to Puerto Ricans. The reforms opened the island's ports to foreign trade, permitted Roman Catholic immigration, and granted free land to the new settlers.  In 1898,  after the brief Spanish-American War, in the United States won Cuba, Puerto Rico, the Philippines, and other colonial possessions from Spain under the Treaty of Paris. Puerto Ricans were prevented from implementing a new government. Instead, Puerto Ricans were only allowed to elect 30 delegates of the lower house, while the U.S. president appointed the island's governor, cabinet, and all judges. In 1917, Puerto Rico was declared a U.S. territory and citizenship was granted to Puerto Ricans. </a:t>
            </a:r>
          </a:p>
        </p:txBody>
      </p:sp>
      <p:sp>
        <p:nvSpPr>
          <p:cNvPr id="4" name="Slide Number Placeholder 3"/>
          <p:cNvSpPr>
            <a:spLocks noGrp="1"/>
          </p:cNvSpPr>
          <p:nvPr>
            <p:ph type="sldNum" sz="quarter" idx="10"/>
          </p:nvPr>
        </p:nvSpPr>
        <p:spPr/>
        <p:txBody>
          <a:bodyPr/>
          <a:lstStyle/>
          <a:p>
            <a:fld id="{035E2B95-0FA1-4B02-9C8C-E9D4BB9473DC}" type="slidenum">
              <a:rPr lang="en-US" smtClean="0"/>
              <a:t>6</a:t>
            </a:fld>
            <a:endParaRPr lang="en-US"/>
          </a:p>
        </p:txBody>
      </p:sp>
    </p:spTree>
    <p:extLst>
      <p:ext uri="{BB962C8B-B14F-4D97-AF65-F5344CB8AC3E}">
        <p14:creationId xmlns:p14="http://schemas.microsoft.com/office/powerpoint/2010/main" val="3292262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Official Language: Spanish</a:t>
            </a:r>
          </a:p>
          <a:p>
            <a:pPr marL="171450" indent="-171450">
              <a:buFont typeface="Arial" panose="020B0604020202020204" pitchFamily="34" charset="0"/>
              <a:buChar char="•"/>
            </a:pPr>
            <a:r>
              <a:rPr lang="en-US" dirty="0"/>
              <a:t>Population: 42,192,494 in 2012</a:t>
            </a:r>
          </a:p>
          <a:p>
            <a:pPr marL="171450" indent="-171450">
              <a:buFont typeface="Arial" panose="020B0604020202020204" pitchFamily="34" charset="0"/>
              <a:buChar char="•"/>
            </a:pPr>
            <a:r>
              <a:rPr lang="en-US" dirty="0"/>
              <a:t>Capital: Buenos Aires</a:t>
            </a:r>
          </a:p>
          <a:p>
            <a:pPr marL="171450" indent="-171450">
              <a:buFont typeface="Arial" panose="020B0604020202020204" pitchFamily="34" charset="0"/>
              <a:buChar char="•"/>
            </a:pPr>
            <a:r>
              <a:rPr lang="en-US" dirty="0"/>
              <a:t>How was Argentina created?</a:t>
            </a:r>
          </a:p>
          <a:p>
            <a:pPr marL="628650" lvl="1" indent="-171450">
              <a:buFont typeface="Arial" panose="020B0604020202020204" pitchFamily="34" charset="0"/>
              <a:buChar char="•"/>
            </a:pPr>
            <a:r>
              <a:rPr lang="en-US" dirty="0"/>
              <a:t>1516: An explorer named Juan Diaz de Solis discovers the region, and it is quickly claimed by Spain.</a:t>
            </a:r>
          </a:p>
          <a:p>
            <a:pPr marL="628650" lvl="1" indent="-171450">
              <a:buFont typeface="Arial" panose="020B0604020202020204" pitchFamily="34" charset="0"/>
              <a:buChar char="•"/>
            </a:pPr>
            <a:r>
              <a:rPr lang="en-US" dirty="0"/>
              <a:t>1816/1817: Argentina becomes it’s own country by declaring independence from Spanish rule.</a:t>
            </a:r>
          </a:p>
          <a:p>
            <a:endParaRPr lang="en-US" dirty="0"/>
          </a:p>
        </p:txBody>
      </p:sp>
      <p:sp>
        <p:nvSpPr>
          <p:cNvPr id="4" name="Slide Number Placeholder 3"/>
          <p:cNvSpPr>
            <a:spLocks noGrp="1"/>
          </p:cNvSpPr>
          <p:nvPr>
            <p:ph type="sldNum" sz="quarter" idx="10"/>
          </p:nvPr>
        </p:nvSpPr>
        <p:spPr/>
        <p:txBody>
          <a:bodyPr/>
          <a:lstStyle/>
          <a:p>
            <a:fld id="{035E2B95-0FA1-4B02-9C8C-E9D4BB9473DC}" type="slidenum">
              <a:rPr lang="en-US" smtClean="0"/>
              <a:t>7</a:t>
            </a:fld>
            <a:endParaRPr lang="en-US"/>
          </a:p>
        </p:txBody>
      </p:sp>
    </p:spTree>
    <p:extLst>
      <p:ext uri="{BB962C8B-B14F-4D97-AF65-F5344CB8AC3E}">
        <p14:creationId xmlns:p14="http://schemas.microsoft.com/office/powerpoint/2010/main" val="3812438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Official Language: Spanish</a:t>
            </a:r>
          </a:p>
          <a:p>
            <a:pPr marL="171450" indent="-171450">
              <a:buFont typeface="Arial" panose="020B0604020202020204" pitchFamily="34" charset="0"/>
              <a:buChar char="•"/>
            </a:pPr>
            <a:r>
              <a:rPr lang="en-US" dirty="0"/>
              <a:t>Population: 44,725,543 in 2011</a:t>
            </a:r>
          </a:p>
          <a:p>
            <a:pPr marL="171450" indent="-171450">
              <a:buFont typeface="Arial" panose="020B0604020202020204" pitchFamily="34" charset="0"/>
              <a:buChar char="•"/>
            </a:pPr>
            <a:r>
              <a:rPr lang="en-US" dirty="0"/>
              <a:t>Capital: Bogotá</a:t>
            </a:r>
          </a:p>
          <a:p>
            <a:pPr marL="171450" indent="-171450">
              <a:buFont typeface="Arial" panose="020B0604020202020204" pitchFamily="34" charset="0"/>
              <a:buChar char="•"/>
            </a:pPr>
            <a:r>
              <a:rPr lang="en-US" dirty="0"/>
              <a:t>How was Colombia created?</a:t>
            </a:r>
          </a:p>
          <a:p>
            <a:pPr marL="628650" lvl="1" indent="-171450">
              <a:buFont typeface="Arial" panose="020B0604020202020204" pitchFamily="34" charset="0"/>
              <a:buChar char="•"/>
            </a:pPr>
            <a:r>
              <a:rPr lang="en-US" dirty="0"/>
              <a:t>3,000 BC: Natives set up villages along the coastlines.</a:t>
            </a:r>
          </a:p>
          <a:p>
            <a:pPr marL="628650" lvl="1" indent="-171450">
              <a:buFont typeface="Arial" panose="020B0604020202020204" pitchFamily="34" charset="0"/>
              <a:buChar char="•"/>
            </a:pPr>
            <a:r>
              <a:rPr lang="en-US" dirty="0"/>
              <a:t>1538: Gonzalo Jiménez de Quesada conquers the </a:t>
            </a:r>
            <a:r>
              <a:rPr lang="en-US" dirty="0" err="1"/>
              <a:t>Chibcha</a:t>
            </a:r>
            <a:r>
              <a:rPr lang="en-US" dirty="0"/>
              <a:t> people.</a:t>
            </a:r>
          </a:p>
          <a:p>
            <a:pPr marL="628650" lvl="1" indent="-171450">
              <a:buFont typeface="Arial" panose="020B0604020202020204" pitchFamily="34" charset="0"/>
              <a:buChar char="•"/>
            </a:pPr>
            <a:r>
              <a:rPr lang="en-US" dirty="0"/>
              <a:t>1819: After </a:t>
            </a:r>
            <a:r>
              <a:rPr lang="en-US" dirty="0" err="1"/>
              <a:t>Simón</a:t>
            </a:r>
            <a:r>
              <a:rPr lang="en-US" dirty="0"/>
              <a:t> Bolívar fights and defeats Spain, Nueva Granada is downsized.  It was a combination of present-day Colombia and Panama.</a:t>
            </a:r>
          </a:p>
          <a:p>
            <a:pPr marL="628650" lvl="1" indent="-171450">
              <a:buFont typeface="Arial" panose="020B0604020202020204" pitchFamily="34" charset="0"/>
              <a:buChar char="•"/>
            </a:pPr>
            <a:r>
              <a:rPr lang="en-US" dirty="0"/>
              <a:t>1863: Colombia finally stands on its own as the United States of Colombia.</a:t>
            </a:r>
          </a:p>
          <a:p>
            <a:endParaRPr lang="en-US" dirty="0"/>
          </a:p>
        </p:txBody>
      </p:sp>
      <p:sp>
        <p:nvSpPr>
          <p:cNvPr id="4" name="Slide Number Placeholder 3"/>
          <p:cNvSpPr>
            <a:spLocks noGrp="1"/>
          </p:cNvSpPr>
          <p:nvPr>
            <p:ph type="sldNum" sz="quarter" idx="10"/>
          </p:nvPr>
        </p:nvSpPr>
        <p:spPr/>
        <p:txBody>
          <a:bodyPr/>
          <a:lstStyle/>
          <a:p>
            <a:fld id="{035E2B95-0FA1-4B02-9C8C-E9D4BB9473DC}" type="slidenum">
              <a:rPr lang="en-US" smtClean="0"/>
              <a:t>8</a:t>
            </a:fld>
            <a:endParaRPr lang="en-US"/>
          </a:p>
        </p:txBody>
      </p:sp>
    </p:spTree>
    <p:extLst>
      <p:ext uri="{BB962C8B-B14F-4D97-AF65-F5344CB8AC3E}">
        <p14:creationId xmlns:p14="http://schemas.microsoft.com/office/powerpoint/2010/main" val="3989445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Official Language: Spanish, as well as various native languages </a:t>
            </a:r>
          </a:p>
          <a:p>
            <a:pPr marL="171450" indent="-171450">
              <a:buFont typeface="Arial" panose="020B0604020202020204" pitchFamily="34" charset="0"/>
              <a:buChar char="•"/>
            </a:pPr>
            <a:r>
              <a:rPr lang="en-US" dirty="0"/>
              <a:t>Population: 120,286,655 in 2014 </a:t>
            </a:r>
          </a:p>
          <a:p>
            <a:pPr marL="171450" indent="-171450">
              <a:buFont typeface="Arial" panose="020B0604020202020204" pitchFamily="34" charset="0"/>
              <a:buChar char="•"/>
            </a:pPr>
            <a:r>
              <a:rPr lang="en-US" dirty="0"/>
              <a:t>Capital: Mexico City</a:t>
            </a:r>
          </a:p>
          <a:p>
            <a:pPr marL="171450" indent="-171450">
              <a:buFont typeface="Arial" panose="020B0604020202020204" pitchFamily="34" charset="0"/>
              <a:buChar char="•"/>
            </a:pPr>
            <a:r>
              <a:rPr lang="en-US" dirty="0"/>
              <a:t>How was Mexico created?</a:t>
            </a:r>
          </a:p>
          <a:p>
            <a:pPr marL="628650" lvl="1" indent="-171450">
              <a:buFont typeface="Arial" panose="020B0604020202020204" pitchFamily="34" charset="0"/>
              <a:buChar char="•"/>
            </a:pPr>
            <a:r>
              <a:rPr lang="en-US" dirty="0"/>
              <a:t>300-900 AD: The classical period of the ancient Mayans, </a:t>
            </a:r>
            <a:r>
              <a:rPr lang="en-US" dirty="0" err="1"/>
              <a:t>Zapotecan</a:t>
            </a:r>
            <a:r>
              <a:rPr lang="en-US" dirty="0"/>
              <a:t>, and Teotihuacán people.</a:t>
            </a:r>
          </a:p>
          <a:p>
            <a:pPr marL="628650" lvl="1" indent="-171450">
              <a:buFont typeface="Arial" panose="020B0604020202020204" pitchFamily="34" charset="0"/>
              <a:buChar char="•"/>
            </a:pPr>
            <a:r>
              <a:rPr lang="en-US" dirty="0"/>
              <a:t>1519-1521: A Spanish explorer named Hernando Cortés arrives with his men, and they conquer the Mexican region.</a:t>
            </a:r>
          </a:p>
          <a:p>
            <a:pPr marL="628650" lvl="1" indent="-171450">
              <a:buFont typeface="Arial" panose="020B0604020202020204" pitchFamily="34" charset="0"/>
              <a:buChar char="•"/>
            </a:pPr>
            <a:r>
              <a:rPr lang="en-US" dirty="0"/>
              <a:t>1821: Mexico declares its independence from Spain.</a:t>
            </a:r>
          </a:p>
          <a:p>
            <a:endParaRPr lang="en-US" dirty="0"/>
          </a:p>
        </p:txBody>
      </p:sp>
      <p:sp>
        <p:nvSpPr>
          <p:cNvPr id="4" name="Slide Number Placeholder 3"/>
          <p:cNvSpPr>
            <a:spLocks noGrp="1"/>
          </p:cNvSpPr>
          <p:nvPr>
            <p:ph type="sldNum" sz="quarter" idx="10"/>
          </p:nvPr>
        </p:nvSpPr>
        <p:spPr/>
        <p:txBody>
          <a:bodyPr/>
          <a:lstStyle/>
          <a:p>
            <a:fld id="{035E2B95-0FA1-4B02-9C8C-E9D4BB9473DC}" type="slidenum">
              <a:rPr lang="en-US" smtClean="0"/>
              <a:t>9</a:t>
            </a:fld>
            <a:endParaRPr lang="en-US"/>
          </a:p>
        </p:txBody>
      </p:sp>
    </p:spTree>
    <p:extLst>
      <p:ext uri="{BB962C8B-B14F-4D97-AF65-F5344CB8AC3E}">
        <p14:creationId xmlns:p14="http://schemas.microsoft.com/office/powerpoint/2010/main" val="1226179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4278300" y="3668216"/>
            <a:ext cx="587400" cy="0"/>
          </a:xfrm>
          <a:prstGeom prst="straightConnector1">
            <a:avLst/>
          </a:prstGeom>
          <a:noFill/>
          <a:ln w="76200" cap="flat" cmpd="sng">
            <a:solidFill>
              <a:schemeClr val="dk1"/>
            </a:solidFill>
            <a:prstDash val="solid"/>
            <a:round/>
            <a:headEnd type="none" w="med" len="med"/>
            <a:tailEnd type="none" w="med" len="med"/>
          </a:ln>
        </p:spPr>
      </p:cxnSp>
      <p:sp>
        <p:nvSpPr>
          <p:cNvPr id="11" name="Shape 11"/>
          <p:cNvSpPr txBox="1">
            <a:spLocks noGrp="1"/>
          </p:cNvSpPr>
          <p:nvPr>
            <p:ph type="ctrTitle"/>
          </p:nvPr>
        </p:nvSpPr>
        <p:spPr>
          <a:xfrm>
            <a:off x="311700" y="794633"/>
            <a:ext cx="8520600" cy="2610400"/>
          </a:xfrm>
          <a:prstGeom prst="rect">
            <a:avLst/>
          </a:prstGeom>
        </p:spPr>
        <p:txBody>
          <a:bodyPr lIns="91425" tIns="91425" rIns="91425" bIns="91425" anchor="b" anchorCtr="0"/>
          <a:lstStyle>
            <a:lvl1pPr lvl="0" algn="ctr">
              <a:spcBef>
                <a:spcPts val="0"/>
              </a:spcBef>
              <a:buSzPct val="100000"/>
              <a:defRPr sz="5400">
                <a:latin typeface="+mj-lt"/>
              </a:defRPr>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r>
              <a:rPr lang="en-US"/>
              <a:t>Click to edit Master title style</a:t>
            </a:r>
            <a:endParaRPr dirty="0"/>
          </a:p>
        </p:txBody>
      </p:sp>
      <p:sp>
        <p:nvSpPr>
          <p:cNvPr id="12" name="Shape 12"/>
          <p:cNvSpPr txBox="1">
            <a:spLocks noGrp="1"/>
          </p:cNvSpPr>
          <p:nvPr>
            <p:ph type="subTitle" idx="1"/>
          </p:nvPr>
        </p:nvSpPr>
        <p:spPr>
          <a:xfrm>
            <a:off x="311700" y="4221097"/>
            <a:ext cx="8520600" cy="9780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3600">
                <a:latin typeface="+mn-lt"/>
              </a:defRPr>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a:r>
              <a:rPr lang="en-US"/>
              <a:t>Click to edit Master subtitle style</a:t>
            </a:r>
            <a:endParaRPr dirty="0"/>
          </a:p>
        </p:txBody>
      </p:sp>
      <p:sp>
        <p:nvSpPr>
          <p:cNvPr id="13" name="Shape 13"/>
          <p:cNvSpPr txBox="1">
            <a:spLocks noGrp="1"/>
          </p:cNvSpPr>
          <p:nvPr>
            <p:ph type="sldNum" idx="12"/>
          </p:nvPr>
        </p:nvSpPr>
        <p:spPr>
          <a:xfrm>
            <a:off x="8595300" y="6480021"/>
            <a:ext cx="548700" cy="524800"/>
          </a:xfrm>
          <a:prstGeom prst="rect">
            <a:avLst/>
          </a:prstGeom>
        </p:spPr>
        <p:txBody>
          <a:bodyPr lIns="91425" tIns="91425" rIns="91425" bIns="91425" anchor="ctr" anchorCtr="0">
            <a:noAutofit/>
          </a:bodyPr>
          <a:lstStyle/>
          <a:p>
            <a:fld id="{53185897-FBFF-8343-9987-1D6A04B24D95}" type="slidenum">
              <a:rPr lang="en-US" smtClean="0"/>
              <a:t>‹#›</a:t>
            </a:fld>
            <a:endParaRPr lang="en-US"/>
          </a:p>
        </p:txBody>
      </p:sp>
    </p:spTree>
    <p:extLst>
      <p:ext uri="{BB962C8B-B14F-4D97-AF65-F5344CB8AC3E}">
        <p14:creationId xmlns:p14="http://schemas.microsoft.com/office/powerpoint/2010/main" val="3769107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557233"/>
            <a:ext cx="8520600" cy="2640000"/>
          </a:xfrm>
          <a:prstGeom prst="rect">
            <a:avLst/>
          </a:prstGeom>
        </p:spPr>
        <p:txBody>
          <a:bodyPr lIns="91425" tIns="91425" rIns="91425" bIns="91425" anchor="ctr" anchorCtr="0"/>
          <a:lstStyle>
            <a:lvl1pPr lvl="0" algn="ctr">
              <a:spcBef>
                <a:spcPts val="0"/>
              </a:spcBef>
              <a:buClr>
                <a:schemeClr val="dk1"/>
              </a:buClr>
              <a:buSzPct val="100000"/>
              <a:defRPr sz="3200" b="0" i="0" u="none" strike="noStrike" cap="none">
                <a:solidFill>
                  <a:schemeClr val="accent3"/>
                </a:solidFill>
                <a:latin typeface="+mj-lt"/>
                <a:ea typeface="Alfa Slab One"/>
                <a:cs typeface="Alfa Slab One"/>
                <a:sym typeface="Alfa Slab One"/>
              </a:defRPr>
            </a:lvl1pPr>
            <a:lvl2pPr lvl="1" algn="ctr">
              <a:spcBef>
                <a:spcPts val="0"/>
              </a:spcBef>
              <a:buClr>
                <a:schemeClr val="dk1"/>
              </a:buClr>
              <a:buSzPct val="100000"/>
              <a:defRPr sz="11000">
                <a:solidFill>
                  <a:schemeClr val="dk1"/>
                </a:solidFill>
              </a:defRPr>
            </a:lvl2pPr>
            <a:lvl3pPr lvl="2" algn="ctr">
              <a:spcBef>
                <a:spcPts val="0"/>
              </a:spcBef>
              <a:buClr>
                <a:schemeClr val="dk1"/>
              </a:buClr>
              <a:buSzPct val="100000"/>
              <a:defRPr sz="11000">
                <a:solidFill>
                  <a:schemeClr val="dk1"/>
                </a:solidFill>
              </a:defRPr>
            </a:lvl3pPr>
            <a:lvl4pPr lvl="3" algn="ctr">
              <a:spcBef>
                <a:spcPts val="0"/>
              </a:spcBef>
              <a:buClr>
                <a:schemeClr val="dk1"/>
              </a:buClr>
              <a:buSzPct val="100000"/>
              <a:defRPr sz="11000">
                <a:solidFill>
                  <a:schemeClr val="dk1"/>
                </a:solidFill>
              </a:defRPr>
            </a:lvl4pPr>
            <a:lvl5pPr lvl="4" algn="ctr">
              <a:spcBef>
                <a:spcPts val="0"/>
              </a:spcBef>
              <a:buClr>
                <a:schemeClr val="dk1"/>
              </a:buClr>
              <a:buSzPct val="100000"/>
              <a:defRPr sz="11000">
                <a:solidFill>
                  <a:schemeClr val="dk1"/>
                </a:solidFill>
              </a:defRPr>
            </a:lvl5pPr>
            <a:lvl6pPr lvl="5" algn="ctr">
              <a:spcBef>
                <a:spcPts val="0"/>
              </a:spcBef>
              <a:buClr>
                <a:schemeClr val="dk1"/>
              </a:buClr>
              <a:buSzPct val="100000"/>
              <a:defRPr sz="11000">
                <a:solidFill>
                  <a:schemeClr val="dk1"/>
                </a:solidFill>
              </a:defRPr>
            </a:lvl6pPr>
            <a:lvl7pPr lvl="6" algn="ctr">
              <a:spcBef>
                <a:spcPts val="0"/>
              </a:spcBef>
              <a:buClr>
                <a:schemeClr val="dk1"/>
              </a:buClr>
              <a:buSzPct val="100000"/>
              <a:defRPr sz="11000">
                <a:solidFill>
                  <a:schemeClr val="dk1"/>
                </a:solidFill>
              </a:defRPr>
            </a:lvl7pPr>
            <a:lvl8pPr lvl="7" algn="ctr">
              <a:spcBef>
                <a:spcPts val="0"/>
              </a:spcBef>
              <a:buClr>
                <a:schemeClr val="dk1"/>
              </a:buClr>
              <a:buSzPct val="100000"/>
              <a:defRPr sz="11000">
                <a:solidFill>
                  <a:schemeClr val="dk1"/>
                </a:solidFill>
              </a:defRPr>
            </a:lvl8pPr>
            <a:lvl9pPr lvl="8" algn="ctr">
              <a:spcBef>
                <a:spcPts val="0"/>
              </a:spcBef>
              <a:buClr>
                <a:schemeClr val="dk1"/>
              </a:buClr>
              <a:buSzPct val="100000"/>
              <a:defRPr sz="11000">
                <a:solidFill>
                  <a:schemeClr val="dk1"/>
                </a:solidFill>
              </a:defRPr>
            </a:lvl9pPr>
          </a:lstStyle>
          <a:p>
            <a:r>
              <a:rPr lang="en-US"/>
              <a:t>Click to edit Master title style</a:t>
            </a:r>
            <a:endParaRPr dirty="0"/>
          </a:p>
        </p:txBody>
      </p:sp>
      <p:sp>
        <p:nvSpPr>
          <p:cNvPr id="48" name="Shape 48"/>
          <p:cNvSpPr txBox="1">
            <a:spLocks noGrp="1"/>
          </p:cNvSpPr>
          <p:nvPr>
            <p:ph type="body" idx="1"/>
          </p:nvPr>
        </p:nvSpPr>
        <p:spPr>
          <a:xfrm>
            <a:off x="311700" y="4299000"/>
            <a:ext cx="8520600" cy="1428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pPr lvl="0"/>
            <a:r>
              <a:rPr lang="en-US"/>
              <a:t>Edit Master text styles</a:t>
            </a:r>
          </a:p>
        </p:txBody>
      </p:sp>
      <p:sp>
        <p:nvSpPr>
          <p:cNvPr id="5" name="Shape 20"/>
          <p:cNvSpPr txBox="1">
            <a:spLocks noGrp="1"/>
          </p:cNvSpPr>
          <p:nvPr>
            <p:ph type="sldNum" idx="12"/>
          </p:nvPr>
        </p:nvSpPr>
        <p:spPr>
          <a:xfrm>
            <a:off x="8687609" y="6486564"/>
            <a:ext cx="548700" cy="524800"/>
          </a:xfrm>
          <a:prstGeom prst="rect">
            <a:avLst/>
          </a:prstGeom>
        </p:spPr>
        <p:txBody>
          <a:bodyPr lIns="91425" tIns="91425" rIns="91425" bIns="91425" anchor="ctr" anchorCtr="0">
            <a:noAutofit/>
          </a:bodyPr>
          <a:lstStyle/>
          <a:p>
            <a:fld id="{53185897-FBFF-8343-9987-1D6A04B24D95}" type="slidenum">
              <a:rPr lang="en-US" smtClean="0"/>
              <a:t>‹#›</a:t>
            </a:fld>
            <a:endParaRPr lang="en-US"/>
          </a:p>
        </p:txBody>
      </p:sp>
    </p:spTree>
    <p:extLst>
      <p:ext uri="{BB962C8B-B14F-4D97-AF65-F5344CB8AC3E}">
        <p14:creationId xmlns:p14="http://schemas.microsoft.com/office/powerpoint/2010/main" val="1701641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7" name="Title 6"/>
          <p:cNvSpPr>
            <a:spLocks noGrp="1"/>
          </p:cNvSpPr>
          <p:nvPr>
            <p:ph type="title"/>
          </p:nvPr>
        </p:nvSpPr>
        <p:spPr/>
        <p:txBody>
          <a:bodyPr/>
          <a:lstStyle/>
          <a:p>
            <a:r>
              <a:rPr lang="en-US"/>
              <a:t>Click to edit Master title style</a:t>
            </a:r>
          </a:p>
        </p:txBody>
      </p:sp>
      <p:sp>
        <p:nvSpPr>
          <p:cNvPr id="8" name="Shape 20"/>
          <p:cNvSpPr txBox="1">
            <a:spLocks noGrp="1"/>
          </p:cNvSpPr>
          <p:nvPr>
            <p:ph type="sldNum" idx="12"/>
          </p:nvPr>
        </p:nvSpPr>
        <p:spPr>
          <a:xfrm>
            <a:off x="8687609" y="6486564"/>
            <a:ext cx="548700" cy="524800"/>
          </a:xfrm>
          <a:prstGeom prst="rect">
            <a:avLst/>
          </a:prstGeom>
        </p:spPr>
        <p:txBody>
          <a:bodyPr lIns="91425" tIns="91425" rIns="91425" bIns="91425" anchor="ctr" anchorCtr="0">
            <a:noAutofit/>
          </a:bodyPr>
          <a:lstStyle/>
          <a:p>
            <a:fld id="{53185897-FBFF-8343-9987-1D6A04B24D95}" type="slidenum">
              <a:rPr lang="en-US" smtClean="0"/>
              <a:t>‹#›</a:t>
            </a:fld>
            <a:endParaRPr lang="en-US"/>
          </a:p>
        </p:txBody>
      </p:sp>
    </p:spTree>
    <p:extLst>
      <p:ext uri="{BB962C8B-B14F-4D97-AF65-F5344CB8AC3E}">
        <p14:creationId xmlns:p14="http://schemas.microsoft.com/office/powerpoint/2010/main" val="2388269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8" name="Shape 20"/>
          <p:cNvSpPr txBox="1">
            <a:spLocks noGrp="1"/>
          </p:cNvSpPr>
          <p:nvPr>
            <p:ph type="sldNum" idx="12"/>
          </p:nvPr>
        </p:nvSpPr>
        <p:spPr>
          <a:xfrm>
            <a:off x="8687609" y="6486564"/>
            <a:ext cx="548700" cy="524800"/>
          </a:xfrm>
          <a:prstGeom prst="rect">
            <a:avLst/>
          </a:prstGeom>
        </p:spPr>
        <p:txBody>
          <a:bodyPr lIns="91425" tIns="91425" rIns="91425" bIns="91425" anchor="ctr" anchorCtr="0">
            <a:noAutofit/>
          </a:bodyPr>
          <a:lstStyle/>
          <a:p>
            <a:fld id="{53185897-FBFF-8343-9987-1D6A04B24D95}" type="slidenum">
              <a:rPr lang="en-US" smtClean="0"/>
              <a:t>‹#›</a:t>
            </a:fld>
            <a:endParaRPr lang="en-US"/>
          </a:p>
        </p:txBody>
      </p:sp>
    </p:spTree>
    <p:extLst>
      <p:ext uri="{BB962C8B-B14F-4D97-AF65-F5344CB8AC3E}">
        <p14:creationId xmlns:p14="http://schemas.microsoft.com/office/powerpoint/2010/main" val="2634933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7" name="Shape 20"/>
          <p:cNvSpPr txBox="1">
            <a:spLocks noGrp="1"/>
          </p:cNvSpPr>
          <p:nvPr>
            <p:ph type="sldNum" idx="12"/>
          </p:nvPr>
        </p:nvSpPr>
        <p:spPr>
          <a:xfrm>
            <a:off x="8687609" y="6486564"/>
            <a:ext cx="548700" cy="524800"/>
          </a:xfrm>
          <a:prstGeom prst="rect">
            <a:avLst/>
          </a:prstGeom>
        </p:spPr>
        <p:txBody>
          <a:bodyPr lIns="91425" tIns="91425" rIns="91425" bIns="91425" anchor="ctr" anchorCtr="0">
            <a:noAutofit/>
          </a:bodyPr>
          <a:lstStyle/>
          <a:p>
            <a:fld id="{53185897-FBFF-8343-9987-1D6A04B24D95}" type="slidenum">
              <a:rPr lang="en-US" smtClean="0"/>
              <a:t>‹#›</a:t>
            </a:fld>
            <a:endParaRPr lang="en-US"/>
          </a:p>
        </p:txBody>
      </p:sp>
    </p:spTree>
    <p:extLst>
      <p:ext uri="{BB962C8B-B14F-4D97-AF65-F5344CB8AC3E}">
        <p14:creationId xmlns:p14="http://schemas.microsoft.com/office/powerpoint/2010/main" val="3990740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10" name="Shape 20"/>
          <p:cNvSpPr txBox="1">
            <a:spLocks noGrp="1"/>
          </p:cNvSpPr>
          <p:nvPr>
            <p:ph type="sldNum" idx="12"/>
          </p:nvPr>
        </p:nvSpPr>
        <p:spPr>
          <a:xfrm>
            <a:off x="8687609" y="6486564"/>
            <a:ext cx="548700" cy="524800"/>
          </a:xfrm>
          <a:prstGeom prst="rect">
            <a:avLst/>
          </a:prstGeom>
        </p:spPr>
        <p:txBody>
          <a:bodyPr lIns="91425" tIns="91425" rIns="91425" bIns="91425" anchor="ctr" anchorCtr="0">
            <a:noAutofit/>
          </a:bodyPr>
          <a:lstStyle/>
          <a:p>
            <a:fld id="{53185897-FBFF-8343-9987-1D6A04B24D95}" type="slidenum">
              <a:rPr lang="en-US" smtClean="0"/>
              <a:t>‹#›</a:t>
            </a:fld>
            <a:endParaRPr lang="en-US"/>
          </a:p>
        </p:txBody>
      </p:sp>
    </p:spTree>
    <p:extLst>
      <p:ext uri="{BB962C8B-B14F-4D97-AF65-F5344CB8AC3E}">
        <p14:creationId xmlns:p14="http://schemas.microsoft.com/office/powerpoint/2010/main" val="2940277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311700" y="3307400"/>
            <a:ext cx="8114400" cy="3261200"/>
          </a:xfrm>
          <a:prstGeom prst="rect">
            <a:avLst/>
          </a:prstGeom>
        </p:spPr>
        <p:txBody>
          <a:bodyPr lIns="91425" tIns="91425" rIns="91425" bIns="91425" anchor="b" anchorCtr="0"/>
          <a:lstStyle>
            <a:lvl1pPr lvl="0">
              <a:spcBef>
                <a:spcPts val="0"/>
              </a:spcBef>
              <a:buClr>
                <a:schemeClr val="lt1"/>
              </a:buClr>
              <a:buSzPct val="100000"/>
              <a:defRPr sz="6800">
                <a:solidFill>
                  <a:srgbClr val="77405D"/>
                </a:solidFill>
                <a:latin typeface="+mj-lt"/>
              </a:defRPr>
            </a:lvl1pPr>
            <a:lvl2pPr lvl="1">
              <a:spcBef>
                <a:spcPts val="0"/>
              </a:spcBef>
              <a:buClr>
                <a:schemeClr val="lt1"/>
              </a:buClr>
              <a:buSzPct val="100000"/>
              <a:defRPr sz="6800">
                <a:solidFill>
                  <a:schemeClr val="lt1"/>
                </a:solidFill>
              </a:defRPr>
            </a:lvl2pPr>
            <a:lvl3pPr lvl="2">
              <a:spcBef>
                <a:spcPts val="0"/>
              </a:spcBef>
              <a:buClr>
                <a:schemeClr val="lt1"/>
              </a:buClr>
              <a:buSzPct val="100000"/>
              <a:defRPr sz="6800">
                <a:solidFill>
                  <a:schemeClr val="lt1"/>
                </a:solidFill>
              </a:defRPr>
            </a:lvl3pPr>
            <a:lvl4pPr lvl="3">
              <a:spcBef>
                <a:spcPts val="0"/>
              </a:spcBef>
              <a:buClr>
                <a:schemeClr val="lt1"/>
              </a:buClr>
              <a:buSzPct val="100000"/>
              <a:defRPr sz="6800">
                <a:solidFill>
                  <a:schemeClr val="lt1"/>
                </a:solidFill>
              </a:defRPr>
            </a:lvl4pPr>
            <a:lvl5pPr lvl="4">
              <a:spcBef>
                <a:spcPts val="0"/>
              </a:spcBef>
              <a:buClr>
                <a:schemeClr val="lt1"/>
              </a:buClr>
              <a:buSzPct val="100000"/>
              <a:defRPr sz="6800">
                <a:solidFill>
                  <a:schemeClr val="lt1"/>
                </a:solidFill>
              </a:defRPr>
            </a:lvl5pPr>
            <a:lvl6pPr lvl="5">
              <a:spcBef>
                <a:spcPts val="0"/>
              </a:spcBef>
              <a:buClr>
                <a:schemeClr val="lt1"/>
              </a:buClr>
              <a:buSzPct val="100000"/>
              <a:defRPr sz="6800">
                <a:solidFill>
                  <a:schemeClr val="lt1"/>
                </a:solidFill>
              </a:defRPr>
            </a:lvl6pPr>
            <a:lvl7pPr lvl="6">
              <a:spcBef>
                <a:spcPts val="0"/>
              </a:spcBef>
              <a:buClr>
                <a:schemeClr val="lt1"/>
              </a:buClr>
              <a:buSzPct val="100000"/>
              <a:defRPr sz="6800">
                <a:solidFill>
                  <a:schemeClr val="lt1"/>
                </a:solidFill>
              </a:defRPr>
            </a:lvl7pPr>
            <a:lvl8pPr lvl="7">
              <a:spcBef>
                <a:spcPts val="0"/>
              </a:spcBef>
              <a:buClr>
                <a:schemeClr val="lt1"/>
              </a:buClr>
              <a:buSzPct val="100000"/>
              <a:defRPr sz="6800">
                <a:solidFill>
                  <a:schemeClr val="lt1"/>
                </a:solidFill>
              </a:defRPr>
            </a:lvl8pPr>
            <a:lvl9pPr lvl="8">
              <a:spcBef>
                <a:spcPts val="0"/>
              </a:spcBef>
              <a:buClr>
                <a:schemeClr val="lt1"/>
              </a:buClr>
              <a:buSzPct val="100000"/>
              <a:defRPr sz="6800">
                <a:solidFill>
                  <a:schemeClr val="lt1"/>
                </a:solidFill>
              </a:defRPr>
            </a:lvl9pPr>
          </a:lstStyle>
          <a:p>
            <a:r>
              <a:rPr lang="en-US"/>
              <a:t>Click to edit Master title style</a:t>
            </a:r>
            <a:endParaRPr dirty="0"/>
          </a:p>
        </p:txBody>
      </p:sp>
      <p:sp>
        <p:nvSpPr>
          <p:cNvPr id="16" name="Shape 16"/>
          <p:cNvSpPr txBox="1">
            <a:spLocks noGrp="1"/>
          </p:cNvSpPr>
          <p:nvPr>
            <p:ph type="sldNum" idx="12"/>
          </p:nvPr>
        </p:nvSpPr>
        <p:spPr>
          <a:xfrm>
            <a:off x="8660715" y="6480021"/>
            <a:ext cx="548700" cy="524800"/>
          </a:xfrm>
          <a:prstGeom prst="rect">
            <a:avLst/>
          </a:prstGeom>
        </p:spPr>
        <p:txBody>
          <a:bodyPr lIns="91425" tIns="91425" rIns="91425" bIns="91425" anchor="ctr" anchorCtr="0">
            <a:noAutofit/>
          </a:bodyPr>
          <a:lstStyle/>
          <a:p>
            <a:fld id="{53185897-FBFF-8343-9987-1D6A04B24D95}" type="slidenum">
              <a:rPr lang="en-US" smtClean="0"/>
              <a:t>‹#›</a:t>
            </a:fld>
            <a:endParaRPr lang="en-US"/>
          </a:p>
        </p:txBody>
      </p:sp>
    </p:spTree>
    <p:extLst>
      <p:ext uri="{BB962C8B-B14F-4D97-AF65-F5344CB8AC3E}">
        <p14:creationId xmlns:p14="http://schemas.microsoft.com/office/powerpoint/2010/main" val="117256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sz="3200">
                <a:latin typeface="+mj-lt"/>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dirty="0"/>
          </a:p>
        </p:txBody>
      </p:sp>
      <p:sp>
        <p:nvSpPr>
          <p:cNvPr id="19" name="Shape 19"/>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sz="2400">
                <a:solidFill>
                  <a:srgbClr val="77405D"/>
                </a:solidFill>
                <a:latin typeface="+mn-lt"/>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a:t>Edit Master text styles</a:t>
            </a:r>
          </a:p>
        </p:txBody>
      </p:sp>
      <p:sp>
        <p:nvSpPr>
          <p:cNvPr id="20" name="Shape 20"/>
          <p:cNvSpPr txBox="1">
            <a:spLocks noGrp="1"/>
          </p:cNvSpPr>
          <p:nvPr>
            <p:ph type="sldNum" idx="12"/>
          </p:nvPr>
        </p:nvSpPr>
        <p:spPr>
          <a:xfrm>
            <a:off x="8687609" y="6486564"/>
            <a:ext cx="548700" cy="524800"/>
          </a:xfrm>
          <a:prstGeom prst="rect">
            <a:avLst/>
          </a:prstGeom>
        </p:spPr>
        <p:txBody>
          <a:bodyPr lIns="91425" tIns="91425" rIns="91425" bIns="91425" anchor="ctr" anchorCtr="0">
            <a:noAutofit/>
          </a:bodyPr>
          <a:lstStyle/>
          <a:p>
            <a:fld id="{53185897-FBFF-8343-9987-1D6A04B24D95}" type="slidenum">
              <a:rPr lang="en-US" smtClean="0"/>
              <a:t>‹#›</a:t>
            </a:fld>
            <a:endParaRPr lang="en-US"/>
          </a:p>
        </p:txBody>
      </p:sp>
    </p:spTree>
    <p:extLst>
      <p:ext uri="{BB962C8B-B14F-4D97-AF65-F5344CB8AC3E}">
        <p14:creationId xmlns:p14="http://schemas.microsoft.com/office/powerpoint/2010/main" val="1835378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593367"/>
            <a:ext cx="8520600" cy="763600"/>
          </a:xfrm>
          <a:prstGeom prst="rect">
            <a:avLst/>
          </a:prstGeom>
        </p:spPr>
        <p:txBody>
          <a:bodyPr lIns="91425" tIns="91425" rIns="91425" bIns="91425" anchor="t" anchorCtr="0"/>
          <a:lstStyle>
            <a:lvl1pPr marR="0" lvl="0" algn="l" rtl="0">
              <a:lnSpc>
                <a:spcPct val="100000"/>
              </a:lnSpc>
              <a:spcBef>
                <a:spcPts val="0"/>
              </a:spcBef>
              <a:spcAft>
                <a:spcPts val="0"/>
              </a:spcAft>
              <a:buClr>
                <a:schemeClr val="accent3"/>
              </a:buClr>
              <a:buSzPct val="100000"/>
              <a:buFont typeface="Alfa Slab One"/>
              <a:buNone/>
              <a:defRPr sz="3200" b="0" i="0" u="none" strike="noStrike" cap="none" dirty="0">
                <a:solidFill>
                  <a:schemeClr val="accent3"/>
                </a:solidFill>
                <a:latin typeface="+mj-lt"/>
                <a:ea typeface="Alfa Slab One"/>
                <a:cs typeface="Alfa Slab One"/>
                <a:sym typeface="Alfa Slab One"/>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dirty="0"/>
          </a:p>
        </p:txBody>
      </p:sp>
      <p:sp>
        <p:nvSpPr>
          <p:cNvPr id="23" name="Shape 23"/>
          <p:cNvSpPr txBox="1">
            <a:spLocks noGrp="1"/>
          </p:cNvSpPr>
          <p:nvPr>
            <p:ph type="body" idx="1"/>
          </p:nvPr>
        </p:nvSpPr>
        <p:spPr>
          <a:xfrm>
            <a:off x="311700" y="1536633"/>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pPr lvl="0"/>
            <a:r>
              <a:rPr lang="en-US"/>
              <a:t>Edit Master text styles</a:t>
            </a:r>
          </a:p>
        </p:txBody>
      </p:sp>
      <p:sp>
        <p:nvSpPr>
          <p:cNvPr id="24" name="Shape 24"/>
          <p:cNvSpPr txBox="1">
            <a:spLocks noGrp="1"/>
          </p:cNvSpPr>
          <p:nvPr>
            <p:ph type="body" idx="2"/>
          </p:nvPr>
        </p:nvSpPr>
        <p:spPr>
          <a:xfrm>
            <a:off x="4832400" y="1536633"/>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pPr lvl="0"/>
            <a:r>
              <a:rPr lang="en-US"/>
              <a:t>Edit Master text styles</a:t>
            </a:r>
          </a:p>
        </p:txBody>
      </p:sp>
      <p:sp>
        <p:nvSpPr>
          <p:cNvPr id="6" name="Shape 20"/>
          <p:cNvSpPr txBox="1">
            <a:spLocks noGrp="1"/>
          </p:cNvSpPr>
          <p:nvPr>
            <p:ph type="sldNum" idx="12"/>
          </p:nvPr>
        </p:nvSpPr>
        <p:spPr>
          <a:xfrm>
            <a:off x="8687609" y="6486564"/>
            <a:ext cx="548700" cy="524800"/>
          </a:xfrm>
          <a:prstGeom prst="rect">
            <a:avLst/>
          </a:prstGeom>
        </p:spPr>
        <p:txBody>
          <a:bodyPr lIns="91425" tIns="91425" rIns="91425" bIns="91425" anchor="ctr" anchorCtr="0">
            <a:noAutofit/>
          </a:bodyPr>
          <a:lstStyle/>
          <a:p>
            <a:fld id="{53185897-FBFF-8343-9987-1D6A04B24D95}" type="slidenum">
              <a:rPr lang="en-US" smtClean="0"/>
              <a:t>‹#›</a:t>
            </a:fld>
            <a:endParaRPr lang="en-US"/>
          </a:p>
        </p:txBody>
      </p:sp>
    </p:spTree>
    <p:extLst>
      <p:ext uri="{BB962C8B-B14F-4D97-AF65-F5344CB8AC3E}">
        <p14:creationId xmlns:p14="http://schemas.microsoft.com/office/powerpoint/2010/main" val="1229123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11700" y="593367"/>
            <a:ext cx="8520600" cy="763600"/>
          </a:xfrm>
          <a:prstGeom prst="rect">
            <a:avLst/>
          </a:prstGeom>
        </p:spPr>
        <p:txBody>
          <a:bodyPr lIns="91425" tIns="91425" rIns="91425" bIns="91425" anchor="t" anchorCtr="0"/>
          <a:lstStyle>
            <a:lvl1pPr marR="0" lvl="0" algn="l" rtl="0">
              <a:lnSpc>
                <a:spcPct val="100000"/>
              </a:lnSpc>
              <a:spcBef>
                <a:spcPts val="0"/>
              </a:spcBef>
              <a:spcAft>
                <a:spcPts val="0"/>
              </a:spcAft>
              <a:buClr>
                <a:schemeClr val="accent3"/>
              </a:buClr>
              <a:buSzPct val="100000"/>
              <a:buFont typeface="Alfa Slab One"/>
              <a:buNone/>
              <a:defRPr sz="3200" b="0" i="0" u="none" strike="noStrike" cap="none">
                <a:solidFill>
                  <a:schemeClr val="accent3"/>
                </a:solidFill>
                <a:latin typeface="+mj-lt"/>
                <a:ea typeface="Alfa Slab One"/>
                <a:cs typeface="Alfa Slab One"/>
                <a:sym typeface="Alfa Slab One"/>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dirty="0"/>
          </a:p>
        </p:txBody>
      </p:sp>
      <p:sp>
        <p:nvSpPr>
          <p:cNvPr id="4" name="Shape 20"/>
          <p:cNvSpPr txBox="1">
            <a:spLocks noGrp="1"/>
          </p:cNvSpPr>
          <p:nvPr>
            <p:ph type="sldNum" idx="12"/>
          </p:nvPr>
        </p:nvSpPr>
        <p:spPr>
          <a:xfrm>
            <a:off x="8687609" y="6486564"/>
            <a:ext cx="548700" cy="524800"/>
          </a:xfrm>
          <a:prstGeom prst="rect">
            <a:avLst/>
          </a:prstGeom>
        </p:spPr>
        <p:txBody>
          <a:bodyPr lIns="91425" tIns="91425" rIns="91425" bIns="91425" anchor="ctr" anchorCtr="0">
            <a:noAutofit/>
          </a:bodyPr>
          <a:lstStyle/>
          <a:p>
            <a:fld id="{53185897-FBFF-8343-9987-1D6A04B24D95}" type="slidenum">
              <a:rPr lang="en-US" smtClean="0"/>
              <a:t>‹#›</a:t>
            </a:fld>
            <a:endParaRPr lang="en-US"/>
          </a:p>
        </p:txBody>
      </p:sp>
    </p:spTree>
    <p:extLst>
      <p:ext uri="{BB962C8B-B14F-4D97-AF65-F5344CB8AC3E}">
        <p14:creationId xmlns:p14="http://schemas.microsoft.com/office/powerpoint/2010/main" val="1184995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842400"/>
            <a:ext cx="2808000" cy="1007600"/>
          </a:xfrm>
          <a:prstGeom prst="rect">
            <a:avLst/>
          </a:prstGeom>
        </p:spPr>
        <p:txBody>
          <a:bodyPr lIns="91425" tIns="91425" rIns="91425" bIns="91425" anchor="b" anchorCtr="0"/>
          <a:lstStyle>
            <a:lvl1pPr marR="0" lvl="0" algn="l" rtl="0">
              <a:lnSpc>
                <a:spcPct val="100000"/>
              </a:lnSpc>
              <a:spcBef>
                <a:spcPts val="0"/>
              </a:spcBef>
              <a:spcAft>
                <a:spcPts val="0"/>
              </a:spcAft>
              <a:buClr>
                <a:schemeClr val="accent3"/>
              </a:buClr>
              <a:buSzPct val="100000"/>
              <a:buFont typeface="Alfa Slab One"/>
              <a:buNone/>
              <a:defRPr sz="3200" b="0" i="0" u="none" strike="noStrike" cap="none">
                <a:solidFill>
                  <a:schemeClr val="accent3"/>
                </a:solidFill>
                <a:latin typeface="+mj-lt"/>
                <a:ea typeface="Alfa Slab One"/>
                <a:cs typeface="Alfa Slab One"/>
                <a:sym typeface="Alfa Slab One"/>
              </a:defRPr>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r>
              <a:rPr lang="en-US"/>
              <a:t>Click to edit Master title style</a:t>
            </a:r>
            <a:endParaRPr dirty="0"/>
          </a:p>
        </p:txBody>
      </p:sp>
      <p:sp>
        <p:nvSpPr>
          <p:cNvPr id="31" name="Shape 31"/>
          <p:cNvSpPr txBox="1">
            <a:spLocks noGrp="1"/>
          </p:cNvSpPr>
          <p:nvPr>
            <p:ph type="body" idx="1"/>
          </p:nvPr>
        </p:nvSpPr>
        <p:spPr>
          <a:xfrm>
            <a:off x="311700" y="1987833"/>
            <a:ext cx="2808000" cy="4104000"/>
          </a:xfrm>
          <a:prstGeom prst="rect">
            <a:avLst/>
          </a:prstGeom>
        </p:spPr>
        <p:txBody>
          <a:bodyPr lIns="91425" tIns="91425" rIns="91425" bIns="91425" anchor="t" anchorCtr="0"/>
          <a:lstStyle>
            <a:lvl1pPr lvl="0">
              <a:spcBef>
                <a:spcPts val="0"/>
              </a:spcBef>
              <a:buSzPct val="100000"/>
              <a:defRPr sz="3200" b="0" i="0" u="none" strike="noStrike" cap="none">
                <a:solidFill>
                  <a:schemeClr val="accent3"/>
                </a:solidFill>
                <a:latin typeface="+mj-lt"/>
                <a:ea typeface="Alfa Slab One"/>
                <a:cs typeface="Alfa Slab One"/>
                <a:sym typeface="Alfa Slab One"/>
              </a:defRPr>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pPr lvl="0"/>
            <a:r>
              <a:rPr lang="en-US"/>
              <a:t>Edit Master text styles</a:t>
            </a:r>
          </a:p>
        </p:txBody>
      </p:sp>
      <p:sp>
        <p:nvSpPr>
          <p:cNvPr id="5" name="Shape 20"/>
          <p:cNvSpPr txBox="1">
            <a:spLocks noGrp="1"/>
          </p:cNvSpPr>
          <p:nvPr>
            <p:ph type="sldNum" idx="12"/>
          </p:nvPr>
        </p:nvSpPr>
        <p:spPr>
          <a:xfrm>
            <a:off x="8687609" y="6486564"/>
            <a:ext cx="548700" cy="524800"/>
          </a:xfrm>
          <a:prstGeom prst="rect">
            <a:avLst/>
          </a:prstGeom>
        </p:spPr>
        <p:txBody>
          <a:bodyPr lIns="91425" tIns="91425" rIns="91425" bIns="91425" anchor="ctr" anchorCtr="0">
            <a:noAutofit/>
          </a:bodyPr>
          <a:lstStyle/>
          <a:p>
            <a:fld id="{53185897-FBFF-8343-9987-1D6A04B24D95}" type="slidenum">
              <a:rPr lang="en-US" smtClean="0"/>
              <a:t>‹#›</a:t>
            </a:fld>
            <a:endParaRPr lang="en-US"/>
          </a:p>
        </p:txBody>
      </p:sp>
    </p:spTree>
    <p:extLst>
      <p:ext uri="{BB962C8B-B14F-4D97-AF65-F5344CB8AC3E}">
        <p14:creationId xmlns:p14="http://schemas.microsoft.com/office/powerpoint/2010/main" val="4202228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701800"/>
            <a:ext cx="5683800" cy="5454400"/>
          </a:xfrm>
          <a:prstGeom prst="rect">
            <a:avLst/>
          </a:prstGeom>
        </p:spPr>
        <p:txBody>
          <a:bodyPr lIns="91425" tIns="91425" rIns="91425" bIns="91425" anchor="ctr" anchorCtr="0"/>
          <a:lstStyle>
            <a:lvl1pPr marR="0" lvl="0" algn="l" rtl="0">
              <a:lnSpc>
                <a:spcPct val="100000"/>
              </a:lnSpc>
              <a:spcBef>
                <a:spcPts val="0"/>
              </a:spcBef>
              <a:spcAft>
                <a:spcPts val="0"/>
              </a:spcAft>
              <a:buClr>
                <a:schemeClr val="accent3"/>
              </a:buClr>
              <a:buSzPct val="100000"/>
              <a:buFont typeface="Alfa Slab One"/>
              <a:buNone/>
              <a:defRPr sz="3200" b="0" i="0" u="none" strike="noStrike" cap="none">
                <a:solidFill>
                  <a:schemeClr val="accent3"/>
                </a:solidFill>
                <a:latin typeface="+mj-lt"/>
                <a:ea typeface="Alfa Slab One"/>
                <a:cs typeface="Alfa Slab One"/>
                <a:sym typeface="Alfa Slab One"/>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r>
              <a:rPr lang="en-US"/>
              <a:t>Click to edit Master title style</a:t>
            </a:r>
            <a:endParaRPr dirty="0"/>
          </a:p>
        </p:txBody>
      </p:sp>
      <p:sp>
        <p:nvSpPr>
          <p:cNvPr id="4" name="Shape 20"/>
          <p:cNvSpPr txBox="1">
            <a:spLocks noGrp="1"/>
          </p:cNvSpPr>
          <p:nvPr>
            <p:ph type="sldNum" idx="12"/>
          </p:nvPr>
        </p:nvSpPr>
        <p:spPr>
          <a:xfrm>
            <a:off x="8687609" y="6486564"/>
            <a:ext cx="548700" cy="524800"/>
          </a:xfrm>
          <a:prstGeom prst="rect">
            <a:avLst/>
          </a:prstGeom>
        </p:spPr>
        <p:txBody>
          <a:bodyPr lIns="91425" tIns="91425" rIns="91425" bIns="91425" anchor="ctr" anchorCtr="0">
            <a:noAutofit/>
          </a:bodyPr>
          <a:lstStyle/>
          <a:p>
            <a:fld id="{53185897-FBFF-8343-9987-1D6A04B24D95}" type="slidenum">
              <a:rPr lang="en-US" smtClean="0"/>
              <a:t>‹#›</a:t>
            </a:fld>
            <a:endParaRPr lang="en-US"/>
          </a:p>
        </p:txBody>
      </p:sp>
    </p:spTree>
    <p:extLst>
      <p:ext uri="{BB962C8B-B14F-4D97-AF65-F5344CB8AC3E}">
        <p14:creationId xmlns:p14="http://schemas.microsoft.com/office/powerpoint/2010/main" val="365648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133"/>
            <a:ext cx="4572000" cy="68580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sz="1800"/>
          </a:p>
        </p:txBody>
      </p:sp>
      <p:cxnSp>
        <p:nvCxnSpPr>
          <p:cNvPr id="38" name="Shape 38"/>
          <p:cNvCxnSpPr/>
          <p:nvPr/>
        </p:nvCxnSpPr>
        <p:spPr>
          <a:xfrm>
            <a:off x="5029675" y="5994000"/>
            <a:ext cx="468300" cy="0"/>
          </a:xfrm>
          <a:prstGeom prst="straightConnector1">
            <a:avLst/>
          </a:prstGeom>
          <a:noFill/>
          <a:ln w="19050"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265500" y="1834132"/>
            <a:ext cx="4045200" cy="2069200"/>
          </a:xfrm>
          <a:prstGeom prst="rect">
            <a:avLst/>
          </a:prstGeom>
        </p:spPr>
        <p:txBody>
          <a:bodyPr lIns="91425" tIns="91425" rIns="91425" bIns="91425" anchor="b" anchorCtr="0"/>
          <a:lstStyle>
            <a:lvl1pPr marR="0" lvl="0" algn="l" rtl="0">
              <a:lnSpc>
                <a:spcPct val="100000"/>
              </a:lnSpc>
              <a:spcBef>
                <a:spcPts val="0"/>
              </a:spcBef>
              <a:spcAft>
                <a:spcPts val="0"/>
              </a:spcAft>
              <a:buClr>
                <a:schemeClr val="accent3"/>
              </a:buClr>
              <a:buSzPct val="100000"/>
              <a:buFont typeface="Alfa Slab One"/>
              <a:buNone/>
              <a:defRPr sz="3200" b="0" i="0" u="none" strike="noStrike" cap="none">
                <a:solidFill>
                  <a:schemeClr val="accent3"/>
                </a:solidFill>
                <a:latin typeface="+mj-lt"/>
                <a:ea typeface="Alfa Slab One"/>
                <a:cs typeface="Alfa Slab One"/>
                <a:sym typeface="Alfa Slab One"/>
              </a:defRPr>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r>
              <a:rPr lang="en-US"/>
              <a:t>Click to edit Master title style</a:t>
            </a:r>
            <a:endParaRPr dirty="0"/>
          </a:p>
        </p:txBody>
      </p:sp>
      <p:sp>
        <p:nvSpPr>
          <p:cNvPr id="40" name="Shape 40"/>
          <p:cNvSpPr txBox="1">
            <a:spLocks noGrp="1"/>
          </p:cNvSpPr>
          <p:nvPr>
            <p:ph type="subTitle" idx="1"/>
          </p:nvPr>
        </p:nvSpPr>
        <p:spPr>
          <a:xfrm>
            <a:off x="265500" y="3974834"/>
            <a:ext cx="4045200" cy="1793999"/>
          </a:xfrm>
          <a:prstGeom prst="rect">
            <a:avLst/>
          </a:prstGeom>
        </p:spPr>
        <p:txBody>
          <a:bodyPr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r>
              <a:rPr lang="en-US"/>
              <a:t>Click to edit Master subtitle style</a:t>
            </a:r>
            <a:endParaRPr/>
          </a:p>
        </p:txBody>
      </p:sp>
      <p:sp>
        <p:nvSpPr>
          <p:cNvPr id="41" name="Shape 41"/>
          <p:cNvSpPr txBox="1">
            <a:spLocks noGrp="1"/>
          </p:cNvSpPr>
          <p:nvPr>
            <p:ph type="body" idx="2"/>
          </p:nvPr>
        </p:nvSpPr>
        <p:spPr>
          <a:xfrm>
            <a:off x="4939500" y="965600"/>
            <a:ext cx="3837000" cy="49268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pPr lvl="0"/>
            <a:r>
              <a:rPr lang="en-US"/>
              <a:t>Edit Master text styles</a:t>
            </a:r>
          </a:p>
        </p:txBody>
      </p:sp>
      <p:sp>
        <p:nvSpPr>
          <p:cNvPr id="8" name="Shape 20"/>
          <p:cNvSpPr txBox="1">
            <a:spLocks noGrp="1"/>
          </p:cNvSpPr>
          <p:nvPr>
            <p:ph type="sldNum" idx="12"/>
          </p:nvPr>
        </p:nvSpPr>
        <p:spPr>
          <a:xfrm>
            <a:off x="8687609" y="6486564"/>
            <a:ext cx="548700" cy="524800"/>
          </a:xfrm>
          <a:prstGeom prst="rect">
            <a:avLst/>
          </a:prstGeom>
        </p:spPr>
        <p:txBody>
          <a:bodyPr lIns="91425" tIns="91425" rIns="91425" bIns="91425" anchor="ctr" anchorCtr="0">
            <a:noAutofit/>
          </a:bodyPr>
          <a:lstStyle/>
          <a:p>
            <a:fld id="{53185897-FBFF-8343-9987-1D6A04B24D95}" type="slidenum">
              <a:rPr lang="en-US" smtClean="0"/>
              <a:t>‹#›</a:t>
            </a:fld>
            <a:endParaRPr lang="en-US"/>
          </a:p>
        </p:txBody>
      </p:sp>
    </p:spTree>
    <p:extLst>
      <p:ext uri="{BB962C8B-B14F-4D97-AF65-F5344CB8AC3E}">
        <p14:creationId xmlns:p14="http://schemas.microsoft.com/office/powerpoint/2010/main" val="1421178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5644967"/>
            <a:ext cx="5998800" cy="798400"/>
          </a:xfrm>
          <a:prstGeom prst="rect">
            <a:avLst/>
          </a:prstGeom>
        </p:spPr>
        <p:txBody>
          <a:bodyPr lIns="91425" tIns="91425" rIns="91425" bIns="91425" anchor="ctr" anchorCtr="0"/>
          <a:lstStyle>
            <a:lvl1pPr lvl="0">
              <a:lnSpc>
                <a:spcPct val="100000"/>
              </a:lnSpc>
              <a:spcBef>
                <a:spcPts val="0"/>
              </a:spcBef>
              <a:spcAft>
                <a:spcPts val="0"/>
              </a:spcAft>
              <a:buClr>
                <a:schemeClr val="accent3"/>
              </a:buClr>
              <a:buFont typeface="Alfa Slab One"/>
              <a:buNone/>
              <a:defRPr>
                <a:solidFill>
                  <a:schemeClr val="accent3"/>
                </a:solidFill>
                <a:latin typeface="Alfa Slab One"/>
                <a:ea typeface="Alfa Slab One"/>
                <a:cs typeface="Alfa Slab One"/>
                <a:sym typeface="Alfa Slab One"/>
              </a:defRPr>
            </a:lvl1pPr>
          </a:lstStyle>
          <a:p>
            <a:pPr lvl="0"/>
            <a:r>
              <a:rPr lang="en-US"/>
              <a:t>Edit Master text styles</a:t>
            </a:r>
          </a:p>
        </p:txBody>
      </p:sp>
      <p:sp>
        <p:nvSpPr>
          <p:cNvPr id="45" name="Shape 45"/>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53185897-FBFF-8343-9987-1D6A04B24D95}" type="slidenum">
              <a:rPr lang="en-US" smtClean="0"/>
              <a:t>‹#›</a:t>
            </a:fld>
            <a:endParaRPr lang="en-US"/>
          </a:p>
        </p:txBody>
      </p:sp>
    </p:spTree>
    <p:extLst>
      <p:ext uri="{BB962C8B-B14F-4D97-AF65-F5344CB8AC3E}">
        <p14:creationId xmlns:p14="http://schemas.microsoft.com/office/powerpoint/2010/main" val="344134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3000">
              <a:schemeClr val="bg1"/>
            </a:gs>
            <a:gs pos="2000">
              <a:srgbClr val="E06000"/>
            </a:gs>
            <a:gs pos="19000">
              <a:srgbClr val="FFC000"/>
            </a:gs>
          </a:gsLst>
          <a:path path="circle">
            <a:fillToRect r="100000" b="100000"/>
          </a:path>
          <a:tileRect l="-100000" t="-100000"/>
        </a:gra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763600"/>
          </a:xfrm>
          <a:prstGeom prst="rect">
            <a:avLst/>
          </a:prstGeom>
          <a:noFill/>
          <a:ln>
            <a:noFill/>
          </a:ln>
        </p:spPr>
        <p:txBody>
          <a:bodyPr lIns="91425" tIns="91425" rIns="91425" bIns="91425" anchor="t" anchorCtr="0"/>
          <a:lstStyle>
            <a:lvl1pPr lvl="0">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1pPr>
            <a:lvl2pPr lvl="1">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2pPr>
            <a:lvl3pPr lvl="2">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3pPr>
            <a:lvl4pPr lvl="3">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4pPr>
            <a:lvl5pPr lvl="4">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5pPr>
            <a:lvl6pPr lvl="5">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6pPr>
            <a:lvl7pPr lvl="6">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7pPr>
            <a:lvl8pPr lvl="7">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8pPr>
            <a:lvl9pPr lvl="8">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9pPr>
          </a:lstStyle>
          <a:p>
            <a:endParaRPr dirty="0"/>
          </a:p>
        </p:txBody>
      </p:sp>
      <p:sp>
        <p:nvSpPr>
          <p:cNvPr id="7" name="Shape 7"/>
          <p:cNvSpPr txBox="1">
            <a:spLocks noGrp="1"/>
          </p:cNvSpPr>
          <p:nvPr>
            <p:ph type="body" idx="1"/>
          </p:nvPr>
        </p:nvSpPr>
        <p:spPr>
          <a:xfrm>
            <a:off x="311700" y="1536633"/>
            <a:ext cx="85206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Proxima Nova"/>
              <a:defRPr sz="1800">
                <a:solidFill>
                  <a:schemeClr val="dk2"/>
                </a:solidFill>
                <a:latin typeface="Proxima Nova"/>
                <a:ea typeface="Proxima Nova"/>
                <a:cs typeface="Proxima Nova"/>
                <a:sym typeface="Proxima Nova"/>
              </a:defRPr>
            </a:lvl1pPr>
            <a:lvl2pPr lvl="1">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2pPr>
            <a:lvl3pPr lvl="2">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3pPr>
            <a:lvl4pPr lvl="3">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4pPr>
            <a:lvl5pPr lvl="4">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5pPr>
            <a:lvl6pPr lvl="5">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6pPr>
            <a:lvl7pPr lvl="6">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7pPr>
            <a:lvl8pPr lvl="7">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8pPr>
            <a:lvl9pPr lvl="8">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9pPr>
          </a:lstStyle>
          <a:p>
            <a:endParaRPr dirty="0"/>
          </a:p>
        </p:txBody>
      </p:sp>
      <p:sp>
        <p:nvSpPr>
          <p:cNvPr id="5" name="Shape 51"/>
          <p:cNvSpPr txBox="1">
            <a:spLocks noGrp="1"/>
          </p:cNvSpPr>
          <p:nvPr>
            <p:ph type="sldNum" idx="4"/>
          </p:nvPr>
        </p:nvSpPr>
        <p:spPr>
          <a:xfrm>
            <a:off x="8669681" y="6499645"/>
            <a:ext cx="548700" cy="524800"/>
          </a:xfrm>
          <a:prstGeom prst="rect">
            <a:avLst/>
          </a:prstGeom>
        </p:spPr>
        <p:txBody>
          <a:bodyPr lIns="91425" tIns="91425" rIns="91425" bIns="91425" anchor="ctr" anchorCtr="0">
            <a:noAutofit/>
          </a:bodyPr>
          <a:lstStyle>
            <a:lvl1pPr algn="r">
              <a:defRPr sz="1800">
                <a:solidFill>
                  <a:schemeClr val="tx2">
                    <a:lumMod val="65000"/>
                  </a:schemeClr>
                </a:solidFill>
                <a:latin typeface="Arial Black" panose="020B0A04020102020204" pitchFamily="34" charset="0"/>
              </a:defRPr>
            </a:lvl1pPr>
          </a:lstStyle>
          <a:p>
            <a:fld id="{53185897-FBFF-8343-9987-1D6A04B24D95}" type="slidenum">
              <a:rPr lang="en-US" smtClean="0"/>
              <a:pPr/>
              <a:t>‹#›</a:t>
            </a:fld>
            <a:endParaRPr lang="en-US"/>
          </a:p>
        </p:txBody>
      </p:sp>
    </p:spTree>
    <p:extLst>
      <p:ext uri="{BB962C8B-B14F-4D97-AF65-F5344CB8AC3E}">
        <p14:creationId xmlns:p14="http://schemas.microsoft.com/office/powerpoint/2010/main" val="2213278622"/>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4" r:id="rId11"/>
    <p:sldLayoutId id="2147483685" r:id="rId12"/>
    <p:sldLayoutId id="2147483686" r:id="rId13"/>
    <p:sldLayoutId id="2147483687" r:id="rId14"/>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accent3"/>
        </a:buClr>
        <a:buSzPct val="100000"/>
        <a:buFont typeface="Alfa Slab One"/>
        <a:buNone/>
        <a:defRPr sz="3600" b="0" i="0" u="none" strike="noStrike" cap="none" baseline="0">
          <a:solidFill>
            <a:schemeClr val="accent3"/>
          </a:solidFill>
          <a:latin typeface="Palatino Linotype" panose="02040502050505030304" pitchFamily="18" charset="0"/>
          <a:ea typeface="Alfa Slab One"/>
          <a:cs typeface="Arial"/>
          <a:sym typeface="Alfa Slab One"/>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3600" b="0" i="0" u="none" strike="noStrike" cap="none">
          <a:solidFill>
            <a:schemeClr val="dk2"/>
          </a:solidFill>
          <a:latin typeface="+mn-lt"/>
          <a:ea typeface="Proxima Nova"/>
          <a:cs typeface="Arial"/>
          <a:sym typeface="Proxima Nova"/>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47989" y="2741870"/>
            <a:ext cx="3934623" cy="1793476"/>
          </a:xfrm>
        </p:spPr>
        <p:txBody>
          <a:bodyPr/>
          <a:lstStyle/>
          <a:p>
            <a:pPr algn="l"/>
            <a:r>
              <a:rPr lang="en-US" dirty="0"/>
              <a:t>What does it mean to be</a:t>
            </a:r>
            <a:r>
              <a:rPr lang="en-US" baseline="0" dirty="0"/>
              <a:t> </a:t>
            </a:r>
            <a:r>
              <a:rPr lang="en-US" dirty="0"/>
              <a:t>Latino?                                                                        </a:t>
            </a:r>
          </a:p>
        </p:txBody>
      </p:sp>
      <p:sp>
        <p:nvSpPr>
          <p:cNvPr id="3" name="Subtitle 2"/>
          <p:cNvSpPr>
            <a:spLocks noGrp="1"/>
          </p:cNvSpPr>
          <p:nvPr>
            <p:ph type="subTitle" idx="1"/>
          </p:nvPr>
        </p:nvSpPr>
        <p:spPr>
          <a:xfrm>
            <a:off x="436961" y="4262147"/>
            <a:ext cx="8520600" cy="978000"/>
          </a:xfrm>
        </p:spPr>
        <p:txBody>
          <a:bodyPr/>
          <a:lstStyle/>
          <a:p>
            <a:r>
              <a:rPr lang="en-US" dirty="0">
                <a:solidFill>
                  <a:schemeClr val="bg1"/>
                </a:solidFill>
              </a:rPr>
              <a:t>3</a:t>
            </a:r>
            <a:r>
              <a:rPr lang="en-US" baseline="30000" dirty="0">
                <a:solidFill>
                  <a:schemeClr val="bg1"/>
                </a:solidFill>
              </a:rPr>
              <a:t>rd</a:t>
            </a:r>
            <a:r>
              <a:rPr lang="en-US" dirty="0">
                <a:solidFill>
                  <a:schemeClr val="bg1"/>
                </a:solidFill>
              </a:rPr>
              <a:t> Grade, Lesson 1</a:t>
            </a:r>
          </a:p>
        </p:txBody>
      </p:sp>
      <p:pic>
        <p:nvPicPr>
          <p:cNvPr id="4" name="Picture 3"/>
          <p:cNvPicPr>
            <a:picLocks noChangeAspect="1"/>
          </p:cNvPicPr>
          <p:nvPr/>
        </p:nvPicPr>
        <p:blipFill rotWithShape="1">
          <a:blip r:embed="rId3"/>
          <a:srcRect l="9166" t="16426" r="10806" b="24330"/>
          <a:stretch/>
        </p:blipFill>
        <p:spPr>
          <a:xfrm>
            <a:off x="6549686" y="5944948"/>
            <a:ext cx="2282614" cy="681763"/>
          </a:xfrm>
          <a:prstGeom prst="rect">
            <a:avLst/>
          </a:prstGeom>
          <a:solidFill>
            <a:schemeClr val="bg1"/>
          </a:solidFill>
        </p:spPr>
      </p:pic>
      <p:pic>
        <p:nvPicPr>
          <p:cNvPr id="5" name="Picture 2" descr="https://upload.wikimedia.org/wikipedia/commons/4/40/BenToddJealousFamil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961" y="316857"/>
            <a:ext cx="4460716" cy="63098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7132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6"/>
          <p:cNvPicPr>
            <a:picLocks noChangeAspect="1"/>
          </p:cNvPicPr>
          <p:nvPr/>
        </p:nvPicPr>
        <p:blipFill rotWithShape="1">
          <a:blip r:embed="rId3"/>
          <a:srcRect l="5228" t="13867" r="4239" b="7056"/>
          <a:stretch/>
        </p:blipFill>
        <p:spPr>
          <a:xfrm>
            <a:off x="5825451" y="910321"/>
            <a:ext cx="2980503" cy="1775619"/>
          </a:xfrm>
          <a:prstGeom prst="rect">
            <a:avLst/>
          </a:prstGeom>
          <a:noFill/>
          <a:ln>
            <a:solidFill>
              <a:schemeClr val="tx1"/>
            </a:solidFill>
          </a:ln>
        </p:spPr>
      </p:pic>
      <p:pic>
        <p:nvPicPr>
          <p:cNvPr id="11" name="Content Placeholder 7"/>
          <p:cNvPicPr>
            <a:picLocks noChangeAspect="1"/>
          </p:cNvPicPr>
          <p:nvPr/>
        </p:nvPicPr>
        <p:blipFill rotWithShape="1">
          <a:blip r:embed="rId4"/>
          <a:srcRect l="5452" t="27895" r="9942" b="15597"/>
          <a:stretch/>
        </p:blipFill>
        <p:spPr>
          <a:xfrm>
            <a:off x="483476" y="2838930"/>
            <a:ext cx="8322478" cy="3751056"/>
          </a:xfrm>
          <a:prstGeom prst="rect">
            <a:avLst/>
          </a:prstGeom>
          <a:noFill/>
          <a:ln>
            <a:solidFill>
              <a:schemeClr val="tx1"/>
            </a:solidFill>
          </a:ln>
        </p:spPr>
      </p:pic>
      <p:sp>
        <p:nvSpPr>
          <p:cNvPr id="2" name="Title 1"/>
          <p:cNvSpPr>
            <a:spLocks noGrp="1"/>
          </p:cNvSpPr>
          <p:nvPr>
            <p:ph type="title"/>
          </p:nvPr>
        </p:nvSpPr>
        <p:spPr>
          <a:xfrm>
            <a:off x="311700" y="2208807"/>
            <a:ext cx="8520600" cy="763600"/>
          </a:xfrm>
        </p:spPr>
        <p:txBody>
          <a:bodyPr/>
          <a:lstStyle/>
          <a:p>
            <a:r>
              <a:rPr lang="en-US" dirty="0"/>
              <a:t>Group #4: </a:t>
            </a:r>
            <a:r>
              <a:rPr lang="en-US" dirty="0">
                <a:solidFill>
                  <a:srgbClr val="FF0000"/>
                </a:solidFill>
              </a:rPr>
              <a:t>Nicaragua</a:t>
            </a:r>
            <a:endParaRPr lang="en-US" dirty="0"/>
          </a:p>
        </p:txBody>
      </p:sp>
      <p:sp>
        <p:nvSpPr>
          <p:cNvPr id="6" name="Slide Number Placeholder 1"/>
          <p:cNvSpPr>
            <a:spLocks noGrp="1"/>
          </p:cNvSpPr>
          <p:nvPr>
            <p:ph type="sldNum" idx="12"/>
          </p:nvPr>
        </p:nvSpPr>
        <p:spPr>
          <a:xfrm>
            <a:off x="8649271" y="6480021"/>
            <a:ext cx="548700" cy="524800"/>
          </a:xfrm>
        </p:spPr>
        <p:txBody>
          <a:bodyPr/>
          <a:lstStyle/>
          <a:p>
            <a:fld id="{53185897-FBFF-8343-9987-1D6A04B24D95}" type="slidenum">
              <a:rPr lang="en-US" smtClean="0"/>
              <a:t>10</a:t>
            </a:fld>
            <a:endParaRPr lang="en-US" dirty="0"/>
          </a:p>
        </p:txBody>
      </p:sp>
    </p:spTree>
    <p:extLst>
      <p:ext uri="{BB962C8B-B14F-4D97-AF65-F5344CB8AC3E}">
        <p14:creationId xmlns:p14="http://schemas.microsoft.com/office/powerpoint/2010/main" val="2528205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6"/>
          <p:cNvPicPr>
            <a:picLocks noChangeAspect="1"/>
          </p:cNvPicPr>
          <p:nvPr/>
        </p:nvPicPr>
        <p:blipFill rotWithShape="1">
          <a:blip r:embed="rId3"/>
          <a:srcRect l="4556" t="13596" r="5163" b="6239"/>
          <a:stretch/>
        </p:blipFill>
        <p:spPr>
          <a:xfrm>
            <a:off x="5817806" y="895050"/>
            <a:ext cx="2967128" cy="1790890"/>
          </a:xfrm>
          <a:prstGeom prst="rect">
            <a:avLst/>
          </a:prstGeom>
          <a:ln>
            <a:solidFill>
              <a:schemeClr val="tx1"/>
            </a:solidFill>
          </a:ln>
        </p:spPr>
      </p:pic>
      <p:pic>
        <p:nvPicPr>
          <p:cNvPr id="20" name="Content Placeholder 7"/>
          <p:cNvPicPr>
            <a:picLocks noChangeAspect="1"/>
          </p:cNvPicPr>
          <p:nvPr/>
        </p:nvPicPr>
        <p:blipFill rotWithShape="1">
          <a:blip r:embed="rId4"/>
          <a:srcRect l="4693" t="20836" r="4360" b="18849"/>
          <a:stretch/>
        </p:blipFill>
        <p:spPr>
          <a:xfrm>
            <a:off x="399047" y="2838930"/>
            <a:ext cx="8400274" cy="3751056"/>
          </a:xfrm>
          <a:prstGeom prst="rect">
            <a:avLst/>
          </a:prstGeom>
          <a:ln>
            <a:solidFill>
              <a:schemeClr val="tx1"/>
            </a:solidFill>
          </a:ln>
        </p:spPr>
      </p:pic>
      <p:sp>
        <p:nvSpPr>
          <p:cNvPr id="2" name="Title 1"/>
          <p:cNvSpPr>
            <a:spLocks noGrp="1"/>
          </p:cNvSpPr>
          <p:nvPr>
            <p:ph type="title"/>
          </p:nvPr>
        </p:nvSpPr>
        <p:spPr>
          <a:xfrm>
            <a:off x="399047" y="2193567"/>
            <a:ext cx="8520600" cy="763600"/>
          </a:xfrm>
        </p:spPr>
        <p:txBody>
          <a:bodyPr/>
          <a:lstStyle/>
          <a:p>
            <a:r>
              <a:rPr lang="en-US" dirty="0"/>
              <a:t>Group #5: </a:t>
            </a:r>
            <a:r>
              <a:rPr lang="en-US" dirty="0">
                <a:solidFill>
                  <a:srgbClr val="FF0000"/>
                </a:solidFill>
              </a:rPr>
              <a:t>Puerto Rico</a:t>
            </a:r>
            <a:endParaRPr lang="en-US" dirty="0"/>
          </a:p>
        </p:txBody>
      </p:sp>
      <p:sp>
        <p:nvSpPr>
          <p:cNvPr id="6" name="Slide Number Placeholder 1"/>
          <p:cNvSpPr>
            <a:spLocks noGrp="1"/>
          </p:cNvSpPr>
          <p:nvPr>
            <p:ph type="sldNum" idx="12"/>
          </p:nvPr>
        </p:nvSpPr>
        <p:spPr>
          <a:xfrm>
            <a:off x="8649271" y="6480021"/>
            <a:ext cx="548700" cy="524800"/>
          </a:xfrm>
        </p:spPr>
        <p:txBody>
          <a:bodyPr/>
          <a:lstStyle/>
          <a:p>
            <a:fld id="{53185897-FBFF-8343-9987-1D6A04B24D95}" type="slidenum">
              <a:rPr lang="en-US" smtClean="0"/>
              <a:t>11</a:t>
            </a:fld>
            <a:endParaRPr lang="en-US" dirty="0"/>
          </a:p>
        </p:txBody>
      </p:sp>
    </p:spTree>
    <p:extLst>
      <p:ext uri="{BB962C8B-B14F-4D97-AF65-F5344CB8AC3E}">
        <p14:creationId xmlns:p14="http://schemas.microsoft.com/office/powerpoint/2010/main" val="785302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Where is Latin America?</a:t>
            </a:r>
          </a:p>
        </p:txBody>
      </p:sp>
      <p:pic>
        <p:nvPicPr>
          <p:cNvPr id="7" name="Picture 6"/>
          <p:cNvPicPr>
            <a:picLocks noChangeAspect="1"/>
          </p:cNvPicPr>
          <p:nvPr/>
        </p:nvPicPr>
        <p:blipFill rotWithShape="1">
          <a:blip r:embed="rId3"/>
          <a:srcRect l="8307" t="10364" r="5470" b="7735"/>
          <a:stretch/>
        </p:blipFill>
        <p:spPr>
          <a:xfrm>
            <a:off x="744372" y="1744716"/>
            <a:ext cx="7655255" cy="4172608"/>
          </a:xfrm>
          <a:prstGeom prst="rect">
            <a:avLst/>
          </a:prstGeom>
          <a:ln>
            <a:solidFill>
              <a:schemeClr val="tx1"/>
            </a:solidFill>
          </a:ln>
        </p:spPr>
      </p:pic>
      <p:sp>
        <p:nvSpPr>
          <p:cNvPr id="2" name="Slide Number Placeholder 1"/>
          <p:cNvSpPr>
            <a:spLocks noGrp="1"/>
          </p:cNvSpPr>
          <p:nvPr>
            <p:ph type="sldNum" idx="12"/>
          </p:nvPr>
        </p:nvSpPr>
        <p:spPr>
          <a:xfrm>
            <a:off x="8649271" y="6480021"/>
            <a:ext cx="548700" cy="524800"/>
          </a:xfrm>
        </p:spPr>
        <p:txBody>
          <a:bodyPr/>
          <a:lstStyle/>
          <a:p>
            <a:fld id="{53185897-FBFF-8343-9987-1D6A04B24D95}" type="slidenum">
              <a:rPr lang="en-US" smtClean="0"/>
              <a:t>2</a:t>
            </a:fld>
            <a:endParaRPr lang="en-US" dirty="0"/>
          </a:p>
        </p:txBody>
      </p:sp>
    </p:spTree>
    <p:extLst>
      <p:ext uri="{BB962C8B-B14F-4D97-AF65-F5344CB8AC3E}">
        <p14:creationId xmlns:p14="http://schemas.microsoft.com/office/powerpoint/2010/main" val="3077949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Latin</a:t>
            </a:r>
            <a:r>
              <a:rPr lang="en-US" baseline="0" dirty="0"/>
              <a:t> America</a:t>
            </a:r>
            <a:endParaRPr lang="en-US" dirty="0"/>
          </a:p>
        </p:txBody>
      </p:sp>
      <p:sp>
        <p:nvSpPr>
          <p:cNvPr id="9" name="Text Placeholder 8"/>
          <p:cNvSpPr>
            <a:spLocks noGrp="1"/>
          </p:cNvSpPr>
          <p:nvPr>
            <p:ph type="body" idx="1"/>
          </p:nvPr>
        </p:nvSpPr>
        <p:spPr>
          <a:xfrm>
            <a:off x="311700" y="3394841"/>
            <a:ext cx="3999900" cy="2696991"/>
          </a:xfrm>
        </p:spPr>
        <p:txBody>
          <a:bodyPr/>
          <a:lstStyle/>
          <a:p>
            <a:r>
              <a:rPr lang="en-US" sz="2800" dirty="0">
                <a:latin typeface="+mn-lt"/>
              </a:rPr>
              <a:t>There are 26 countries in Latin America.</a:t>
            </a:r>
          </a:p>
        </p:txBody>
      </p:sp>
      <p:pic>
        <p:nvPicPr>
          <p:cNvPr id="2050" name="Picture 2" descr="http://3.bp.blogspot.com/-gPVNK4iPpvQ/T32eUv_fzjI/AAAAAAAAAwA/YgG_9i6j9iE/s1600/Latin_America_Politic_Map.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61533" y="257612"/>
            <a:ext cx="5530522" cy="6372123"/>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
          <p:cNvSpPr>
            <a:spLocks noGrp="1"/>
          </p:cNvSpPr>
          <p:nvPr>
            <p:ph type="sldNum" idx="12"/>
          </p:nvPr>
        </p:nvSpPr>
        <p:spPr>
          <a:xfrm>
            <a:off x="8649271" y="6480021"/>
            <a:ext cx="548700" cy="524800"/>
          </a:xfrm>
        </p:spPr>
        <p:txBody>
          <a:bodyPr/>
          <a:lstStyle/>
          <a:p>
            <a:fld id="{53185897-FBFF-8343-9987-1D6A04B24D95}" type="slidenum">
              <a:rPr lang="en-US" smtClean="0"/>
              <a:t>3</a:t>
            </a:fld>
            <a:endParaRPr lang="en-US" dirty="0"/>
          </a:p>
        </p:txBody>
      </p:sp>
    </p:spTree>
    <p:extLst>
      <p:ext uri="{BB962C8B-B14F-4D97-AF65-F5344CB8AC3E}">
        <p14:creationId xmlns:p14="http://schemas.microsoft.com/office/powerpoint/2010/main" val="3119767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1700" y="1507767"/>
            <a:ext cx="8520600" cy="763600"/>
          </a:xfrm>
        </p:spPr>
        <p:txBody>
          <a:bodyPr/>
          <a:lstStyle/>
          <a:p>
            <a:r>
              <a:rPr lang="en-US" dirty="0"/>
              <a:t>What is a </a:t>
            </a:r>
            <a:r>
              <a:rPr lang="en-US" dirty="0">
                <a:solidFill>
                  <a:srgbClr val="FF0000"/>
                </a:solidFill>
              </a:rPr>
              <a:t>Latino</a:t>
            </a:r>
            <a:r>
              <a:rPr lang="en-US" dirty="0"/>
              <a:t> or </a:t>
            </a:r>
            <a:r>
              <a:rPr lang="en-US" dirty="0">
                <a:solidFill>
                  <a:srgbClr val="FF0000"/>
                </a:solidFill>
              </a:rPr>
              <a:t>Latina</a:t>
            </a:r>
            <a:r>
              <a:rPr lang="en-US" dirty="0"/>
              <a:t>?</a:t>
            </a:r>
          </a:p>
        </p:txBody>
      </p:sp>
      <p:pic>
        <p:nvPicPr>
          <p:cNvPr id="3076" name="Picture 4" descr="https://pixabay.com/static/uploads/photo/2014/03/25/18/10/child-297922_960_7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6394" y="2118711"/>
            <a:ext cx="2438399" cy="1828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Slide Number Placeholder 1"/>
          <p:cNvSpPr>
            <a:spLocks noGrp="1"/>
          </p:cNvSpPr>
          <p:nvPr>
            <p:ph type="sldNum" idx="12"/>
          </p:nvPr>
        </p:nvSpPr>
        <p:spPr>
          <a:xfrm>
            <a:off x="8649271" y="6480021"/>
            <a:ext cx="548700" cy="524800"/>
          </a:xfrm>
        </p:spPr>
        <p:txBody>
          <a:bodyPr/>
          <a:lstStyle/>
          <a:p>
            <a:fld id="{53185897-FBFF-8343-9987-1D6A04B24D95}" type="slidenum">
              <a:rPr lang="en-US" smtClean="0"/>
              <a:t>4</a:t>
            </a:fld>
            <a:endParaRPr lang="en-US" dirty="0"/>
          </a:p>
        </p:txBody>
      </p:sp>
      <p:grpSp>
        <p:nvGrpSpPr>
          <p:cNvPr id="2" name="Group 1"/>
          <p:cNvGrpSpPr/>
          <p:nvPr/>
        </p:nvGrpSpPr>
        <p:grpSpPr>
          <a:xfrm>
            <a:off x="442148" y="2127601"/>
            <a:ext cx="5557107" cy="3711755"/>
            <a:chOff x="442148" y="2127601"/>
            <a:chExt cx="5557107" cy="3711755"/>
          </a:xfrm>
        </p:grpSpPr>
        <p:pic>
          <p:nvPicPr>
            <p:cNvPr id="2050" name="Picture 2" descr="https://upload.wikimedia.org/wikipedia/commons/c/c0/Afro-Hispanic-America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148" y="2127601"/>
              <a:ext cx="5557107" cy="37117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https://c1.staticflickr.com/3/2022/2154931464_054e75c9ec.jpg"/>
            <p:cNvPicPr>
              <a:picLocks noChangeAspect="1" noChangeArrowheads="1"/>
            </p:cNvPicPr>
            <p:nvPr/>
          </p:nvPicPr>
          <p:blipFill rotWithShape="1">
            <a:blip r:embed="rId5">
              <a:extLst>
                <a:ext uri="{28A0092B-C50C-407E-A947-70E740481C1C}">
                  <a14:useLocalDpi xmlns:a14="http://schemas.microsoft.com/office/drawing/2010/main" val="0"/>
                </a:ext>
              </a:extLst>
            </a:blip>
            <a:srcRect l="4227" r="2116"/>
            <a:stretch/>
          </p:blipFill>
          <p:spPr bwMode="auto">
            <a:xfrm>
              <a:off x="1393032" y="3382204"/>
              <a:ext cx="890587" cy="1215990"/>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3074" name="Picture 2" descr="https://upload.wikimedia.org/wikipedia/commons/8/8d/Dil_Se_Education_-_Smiling_Child_at_School.JPG"/>
          <p:cNvPicPr>
            <a:picLocks noChangeAspect="1" noChangeArrowheads="1"/>
          </p:cNvPicPr>
          <p:nvPr/>
        </p:nvPicPr>
        <p:blipFill rotWithShape="1">
          <a:blip r:embed="rId6">
            <a:extLst>
              <a:ext uri="{28A0092B-C50C-407E-A947-70E740481C1C}">
                <a14:useLocalDpi xmlns:a14="http://schemas.microsoft.com/office/drawing/2010/main" val="0"/>
              </a:ext>
            </a:extLst>
          </a:blip>
          <a:srcRect l="1" t="10088" r="20889"/>
          <a:stretch/>
        </p:blipFill>
        <p:spPr bwMode="auto">
          <a:xfrm>
            <a:off x="6066394" y="4001666"/>
            <a:ext cx="2429408" cy="1828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324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Check</a:t>
            </a:r>
          </a:p>
        </p:txBody>
      </p:sp>
      <p:sp>
        <p:nvSpPr>
          <p:cNvPr id="8" name="Content Placeholder 7"/>
          <p:cNvSpPr>
            <a:spLocks noGrp="1"/>
          </p:cNvSpPr>
          <p:nvPr>
            <p:ph type="body" idx="1"/>
          </p:nvPr>
        </p:nvSpPr>
        <p:spPr>
          <a:xfrm>
            <a:off x="311700" y="1219200"/>
            <a:ext cx="8520600" cy="5638799"/>
          </a:xfrm>
        </p:spPr>
        <p:txBody>
          <a:bodyPr>
            <a:normAutofit fontScale="40000" lnSpcReduction="20000"/>
          </a:bodyPr>
          <a:lstStyle/>
          <a:p>
            <a:pPr marL="231775" indent="-231775">
              <a:spcBef>
                <a:spcPts val="1800"/>
              </a:spcBef>
              <a:spcAft>
                <a:spcPts val="600"/>
              </a:spcAft>
              <a:buFont typeface="+mj-lt"/>
              <a:buAutoNum type="arabicPeriod"/>
            </a:pPr>
            <a:r>
              <a:rPr lang="en-US" sz="5000" dirty="0"/>
              <a:t>How many countries are there in Latin America?</a:t>
            </a:r>
          </a:p>
          <a:p>
            <a:pPr marL="231775">
              <a:buNone/>
            </a:pPr>
            <a:r>
              <a:rPr lang="en-US" sz="5000" dirty="0">
                <a:solidFill>
                  <a:srgbClr val="FF0000"/>
                </a:solidFill>
              </a:rPr>
              <a:t>26 countries</a:t>
            </a:r>
          </a:p>
          <a:p>
            <a:pPr marL="231775" indent="-231775">
              <a:spcBef>
                <a:spcPts val="1800"/>
              </a:spcBef>
              <a:spcAft>
                <a:spcPts val="600"/>
              </a:spcAft>
              <a:buFont typeface="+mj-lt"/>
              <a:buAutoNum type="arabicPeriod" startAt="2"/>
            </a:pPr>
            <a:r>
              <a:rPr lang="en-US" sz="4900" dirty="0"/>
              <a:t>What is a Latino/Latina? </a:t>
            </a:r>
          </a:p>
          <a:p>
            <a:pPr marL="231775" indent="0"/>
            <a:r>
              <a:rPr lang="en-US" sz="5000" dirty="0">
                <a:solidFill>
                  <a:srgbClr val="FF0000"/>
                </a:solidFill>
              </a:rPr>
              <a:t>A </a:t>
            </a:r>
            <a:r>
              <a:rPr lang="en-US" sz="4900" dirty="0">
                <a:solidFill>
                  <a:srgbClr val="FF0000"/>
                </a:solidFill>
              </a:rPr>
              <a:t>person that has cultural ties to Latin America.</a:t>
            </a:r>
          </a:p>
          <a:p>
            <a:pPr marL="231775" indent="-231775">
              <a:spcBef>
                <a:spcPts val="1800"/>
              </a:spcBef>
              <a:spcAft>
                <a:spcPts val="600"/>
              </a:spcAft>
              <a:buFont typeface="+mj-lt"/>
              <a:buAutoNum type="arabicPeriod" startAt="3"/>
            </a:pPr>
            <a:r>
              <a:rPr lang="en-US" sz="4900" dirty="0"/>
              <a:t>What do many Latin Americans speak as their first language?</a:t>
            </a:r>
          </a:p>
          <a:p>
            <a:pPr marL="231775" indent="0"/>
            <a:r>
              <a:rPr lang="en-US" sz="4900" dirty="0">
                <a:solidFill>
                  <a:srgbClr val="FF0000"/>
                </a:solidFill>
              </a:rPr>
              <a:t>Spanish</a:t>
            </a:r>
          </a:p>
          <a:p>
            <a:pPr marL="231775" indent="-231775">
              <a:spcBef>
                <a:spcPts val="1800"/>
              </a:spcBef>
              <a:spcAft>
                <a:spcPts val="600"/>
              </a:spcAft>
              <a:buFont typeface="+mj-lt"/>
              <a:buAutoNum type="arabicPeriod" startAt="4"/>
            </a:pPr>
            <a:r>
              <a:rPr lang="en-US" sz="4900" dirty="0"/>
              <a:t>Do all Latin Americans live in their home countries?</a:t>
            </a:r>
          </a:p>
          <a:p>
            <a:pPr marL="231775" indent="0"/>
            <a:r>
              <a:rPr lang="en-US" sz="5000" dirty="0">
                <a:solidFill>
                  <a:srgbClr val="FF0000"/>
                </a:solidFill>
              </a:rPr>
              <a:t>No, some </a:t>
            </a:r>
            <a:r>
              <a:rPr lang="en-US" sz="4900" dirty="0">
                <a:solidFill>
                  <a:srgbClr val="FF0000"/>
                </a:solidFill>
              </a:rPr>
              <a:t>leave their home countries and move to other countries, like the United States.</a:t>
            </a:r>
          </a:p>
          <a:p>
            <a:pPr marL="231775" indent="-231775">
              <a:spcBef>
                <a:spcPts val="1800"/>
              </a:spcBef>
              <a:spcAft>
                <a:spcPts val="600"/>
              </a:spcAft>
              <a:buFont typeface="+mj-lt"/>
              <a:buAutoNum type="arabicPeriod" startAt="5"/>
            </a:pPr>
            <a:r>
              <a:rPr lang="en-US" sz="4900" dirty="0"/>
              <a:t>What is an immigrant?</a:t>
            </a:r>
          </a:p>
          <a:p>
            <a:pPr marL="231775">
              <a:buNone/>
            </a:pPr>
            <a:r>
              <a:rPr lang="en-US" sz="5000" dirty="0">
                <a:solidFill>
                  <a:srgbClr val="FF0000"/>
                </a:solidFill>
              </a:rPr>
              <a:t>A </a:t>
            </a:r>
            <a:r>
              <a:rPr lang="en-US" sz="4900" dirty="0">
                <a:solidFill>
                  <a:srgbClr val="FF0000"/>
                </a:solidFill>
              </a:rPr>
              <a:t>person who settles in a new country.</a:t>
            </a:r>
          </a:p>
        </p:txBody>
      </p:sp>
      <p:sp>
        <p:nvSpPr>
          <p:cNvPr id="5" name="Slide Number Placeholder 1"/>
          <p:cNvSpPr>
            <a:spLocks noGrp="1"/>
          </p:cNvSpPr>
          <p:nvPr>
            <p:ph type="sldNum" idx="12"/>
          </p:nvPr>
        </p:nvSpPr>
        <p:spPr>
          <a:xfrm>
            <a:off x="8649271" y="6480021"/>
            <a:ext cx="548700" cy="524800"/>
          </a:xfrm>
        </p:spPr>
        <p:txBody>
          <a:bodyPr/>
          <a:lstStyle/>
          <a:p>
            <a:fld id="{53185897-FBFF-8343-9987-1D6A04B24D95}" type="slidenum">
              <a:rPr lang="en-US" smtClean="0"/>
              <a:t>5</a:t>
            </a:fld>
            <a:endParaRPr lang="en-US" dirty="0"/>
          </a:p>
        </p:txBody>
      </p:sp>
    </p:spTree>
    <p:extLst>
      <p:ext uri="{BB962C8B-B14F-4D97-AF65-F5344CB8AC3E}">
        <p14:creationId xmlns:p14="http://schemas.microsoft.com/office/powerpoint/2010/main" val="282300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dissolv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dissolv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dissolve">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dissolve">
                                      <p:cBhvr>
                                        <p:cTn id="47" dur="5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dissolve">
                                      <p:cBhvr>
                                        <p:cTn id="52"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3.bp.blogspot.com/-gPVNK4iPpvQ/T32eUv_fzjI/AAAAAAAAAwA/YgG_9i6j9iE/s1600/Latin_America_Politic_Map.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35742" y="1208589"/>
            <a:ext cx="4686338" cy="539947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en-US" dirty="0"/>
              <a:t>Part 2: Country Groups</a:t>
            </a:r>
          </a:p>
        </p:txBody>
      </p:sp>
      <p:sp>
        <p:nvSpPr>
          <p:cNvPr id="9" name="Text Placeholder 8"/>
          <p:cNvSpPr>
            <a:spLocks noGrp="1"/>
          </p:cNvSpPr>
          <p:nvPr>
            <p:ph type="body" idx="1"/>
          </p:nvPr>
        </p:nvSpPr>
        <p:spPr>
          <a:xfrm>
            <a:off x="399835" y="1205323"/>
            <a:ext cx="5053515" cy="4555200"/>
          </a:xfrm>
        </p:spPr>
        <p:txBody>
          <a:bodyPr/>
          <a:lstStyle/>
          <a:p>
            <a:pPr>
              <a:lnSpc>
                <a:spcPct val="100000"/>
              </a:lnSpc>
            </a:pPr>
            <a:r>
              <a:rPr lang="en-US" sz="2800" dirty="0">
                <a:latin typeface="+mn-lt"/>
              </a:rPr>
              <a:t>Overall History</a:t>
            </a:r>
          </a:p>
          <a:p>
            <a:pPr marL="461963" lvl="1" indent="-461963">
              <a:lnSpc>
                <a:spcPct val="100000"/>
              </a:lnSpc>
              <a:buFont typeface="Arial" panose="020B0604020202020204" pitchFamily="34" charset="0"/>
              <a:buChar char="•"/>
            </a:pPr>
            <a:r>
              <a:rPr lang="en-US" sz="2400" dirty="0">
                <a:latin typeface="+mn-lt"/>
              </a:rPr>
              <a:t>3000 BCE-1500: </a:t>
            </a:r>
            <a:r>
              <a:rPr lang="en-US" sz="2400" dirty="0" smtClean="0">
                <a:latin typeface="+mn-lt"/>
              </a:rPr>
              <a:t/>
            </a:r>
            <a:br>
              <a:rPr lang="en-US" sz="2400" dirty="0" smtClean="0">
                <a:latin typeface="+mn-lt"/>
              </a:rPr>
            </a:br>
            <a:r>
              <a:rPr lang="en-US" sz="2400" dirty="0" smtClean="0">
                <a:latin typeface="+mn-lt"/>
              </a:rPr>
              <a:t>Native </a:t>
            </a:r>
            <a:r>
              <a:rPr lang="en-US" sz="2400" dirty="0">
                <a:latin typeface="+mn-lt"/>
              </a:rPr>
              <a:t>Americans </a:t>
            </a:r>
            <a:r>
              <a:rPr lang="en-US" sz="2400" dirty="0" smtClean="0">
                <a:latin typeface="+mn-lt"/>
              </a:rPr>
              <a:t>settle</a:t>
            </a:r>
            <a:br>
              <a:rPr lang="en-US" sz="2400" dirty="0" smtClean="0">
                <a:latin typeface="+mn-lt"/>
              </a:rPr>
            </a:br>
            <a:r>
              <a:rPr lang="en-US" sz="2400" dirty="0" smtClean="0">
                <a:latin typeface="+mn-lt"/>
              </a:rPr>
              <a:t>and </a:t>
            </a:r>
            <a:r>
              <a:rPr lang="en-US" sz="2400" dirty="0">
                <a:latin typeface="+mn-lt"/>
              </a:rPr>
              <a:t>thrive</a:t>
            </a:r>
          </a:p>
          <a:p>
            <a:pPr marL="461963" lvl="1" indent="-461963">
              <a:buFont typeface="Arial" panose="020B0604020202020204" pitchFamily="34" charset="0"/>
              <a:buChar char="•"/>
            </a:pPr>
            <a:r>
              <a:rPr lang="en-US" sz="2400" dirty="0">
                <a:latin typeface="+mn-lt"/>
              </a:rPr>
              <a:t>1500s: Spanish conquest</a:t>
            </a:r>
          </a:p>
          <a:p>
            <a:pPr marL="461963" lvl="1" indent="-461963">
              <a:buFont typeface="Arial" panose="020B0604020202020204" pitchFamily="34" charset="0"/>
              <a:buChar char="•"/>
            </a:pPr>
            <a:r>
              <a:rPr lang="en-US" sz="2400" dirty="0">
                <a:latin typeface="+mn-lt"/>
              </a:rPr>
              <a:t>1500s-1800s: Native Americans, Africans, Europeans live under Spanish rule</a:t>
            </a:r>
          </a:p>
          <a:p>
            <a:pPr marL="461963" lvl="1" indent="-461963">
              <a:buFont typeface="Arial" panose="020B0604020202020204" pitchFamily="34" charset="0"/>
              <a:buChar char="•"/>
            </a:pPr>
            <a:r>
              <a:rPr lang="en-US" sz="2400" dirty="0">
                <a:latin typeface="+mn-lt"/>
              </a:rPr>
              <a:t>1810s-1820s: Wars for independence from </a:t>
            </a:r>
            <a:r>
              <a:rPr lang="en-US" sz="2400" dirty="0" smtClean="0">
                <a:latin typeface="+mn-lt"/>
              </a:rPr>
              <a:t>Spain</a:t>
            </a:r>
            <a:br>
              <a:rPr lang="en-US" sz="2400" dirty="0" smtClean="0">
                <a:latin typeface="+mn-lt"/>
              </a:rPr>
            </a:br>
            <a:r>
              <a:rPr lang="en-US" sz="1800" dirty="0" smtClean="0">
                <a:latin typeface="+mn-lt"/>
              </a:rPr>
              <a:t>(except </a:t>
            </a:r>
            <a:r>
              <a:rPr lang="en-US" sz="1800" dirty="0">
                <a:latin typeface="+mn-lt"/>
              </a:rPr>
              <a:t>Puerto Rico)</a:t>
            </a:r>
            <a:endParaRPr lang="en-US" sz="2400" dirty="0">
              <a:latin typeface="+mn-lt"/>
            </a:endParaRPr>
          </a:p>
        </p:txBody>
      </p:sp>
      <p:sp>
        <p:nvSpPr>
          <p:cNvPr id="6" name="Slide Number Placeholder 1"/>
          <p:cNvSpPr>
            <a:spLocks noGrp="1"/>
          </p:cNvSpPr>
          <p:nvPr>
            <p:ph type="sldNum" idx="12"/>
          </p:nvPr>
        </p:nvSpPr>
        <p:spPr/>
        <p:txBody>
          <a:bodyPr/>
          <a:lstStyle/>
          <a:p>
            <a:fld id="{53185897-FBFF-8343-9987-1D6A04B24D95}" type="slidenum">
              <a:rPr lang="en-US" smtClean="0"/>
              <a:t>6</a:t>
            </a:fld>
            <a:endParaRPr lang="en-US" dirty="0"/>
          </a:p>
        </p:txBody>
      </p:sp>
    </p:spTree>
    <p:extLst>
      <p:ext uri="{BB962C8B-B14F-4D97-AF65-F5344CB8AC3E}">
        <p14:creationId xmlns:p14="http://schemas.microsoft.com/office/powerpoint/2010/main" val="2596890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5375" y="2201450"/>
            <a:ext cx="8520600" cy="763600"/>
          </a:xfrm>
        </p:spPr>
        <p:txBody>
          <a:bodyPr/>
          <a:lstStyle/>
          <a:p>
            <a:r>
              <a:rPr lang="en-US" dirty="0"/>
              <a:t>Group #1: </a:t>
            </a:r>
            <a:r>
              <a:rPr lang="en-US" dirty="0">
                <a:solidFill>
                  <a:srgbClr val="FF0000"/>
                </a:solidFill>
              </a:rPr>
              <a:t>Argentina</a:t>
            </a:r>
          </a:p>
        </p:txBody>
      </p:sp>
      <p:pic>
        <p:nvPicPr>
          <p:cNvPr id="9" name="Content Placeholder 8"/>
          <p:cNvPicPr>
            <a:picLocks noGrp="1" noChangeAspect="1"/>
          </p:cNvPicPr>
          <p:nvPr>
            <p:ph sz="half" idx="4294967295"/>
          </p:nvPr>
        </p:nvPicPr>
        <p:blipFill rotWithShape="1">
          <a:blip r:embed="rId3"/>
          <a:srcRect l="4954" t="13541" r="5294" b="6184"/>
          <a:stretch/>
        </p:blipFill>
        <p:spPr>
          <a:xfrm>
            <a:off x="6221990" y="954148"/>
            <a:ext cx="2589282" cy="1731793"/>
          </a:xfrm>
          <a:ln>
            <a:solidFill>
              <a:schemeClr val="tx1"/>
            </a:solidFill>
          </a:ln>
        </p:spPr>
      </p:pic>
      <p:pic>
        <p:nvPicPr>
          <p:cNvPr id="8" name="Content Placeholder 7"/>
          <p:cNvPicPr>
            <a:picLocks noGrp="1" noChangeAspect="1"/>
          </p:cNvPicPr>
          <p:nvPr>
            <p:ph sz="quarter" idx="4294967295"/>
          </p:nvPr>
        </p:nvPicPr>
        <p:blipFill rotWithShape="1">
          <a:blip r:embed="rId4"/>
          <a:srcRect l="5593" t="17961" r="4224" b="9902"/>
          <a:stretch/>
        </p:blipFill>
        <p:spPr>
          <a:xfrm>
            <a:off x="399050" y="2838930"/>
            <a:ext cx="8433250" cy="3751055"/>
          </a:xfrm>
          <a:ln>
            <a:solidFill>
              <a:schemeClr val="tx1"/>
            </a:solidFill>
          </a:ln>
        </p:spPr>
      </p:pic>
      <p:sp>
        <p:nvSpPr>
          <p:cNvPr id="6" name="Slide Number Placeholder 1"/>
          <p:cNvSpPr>
            <a:spLocks noGrp="1"/>
          </p:cNvSpPr>
          <p:nvPr>
            <p:ph type="sldNum" idx="12"/>
          </p:nvPr>
        </p:nvSpPr>
        <p:spPr>
          <a:xfrm>
            <a:off x="8649271" y="6480021"/>
            <a:ext cx="548700" cy="524800"/>
          </a:xfrm>
        </p:spPr>
        <p:txBody>
          <a:bodyPr/>
          <a:lstStyle/>
          <a:p>
            <a:fld id="{53185897-FBFF-8343-9987-1D6A04B24D95}" type="slidenum">
              <a:rPr lang="en-US" smtClean="0"/>
              <a:t>7</a:t>
            </a:fld>
            <a:endParaRPr lang="en-US" dirty="0"/>
          </a:p>
        </p:txBody>
      </p:sp>
    </p:spTree>
    <p:extLst>
      <p:ext uri="{BB962C8B-B14F-4D97-AF65-F5344CB8AC3E}">
        <p14:creationId xmlns:p14="http://schemas.microsoft.com/office/powerpoint/2010/main" val="2852751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049" y="2222470"/>
            <a:ext cx="8520600" cy="763600"/>
          </a:xfrm>
        </p:spPr>
        <p:txBody>
          <a:bodyPr/>
          <a:lstStyle/>
          <a:p>
            <a:r>
              <a:rPr lang="en-US" dirty="0"/>
              <a:t>Grou</a:t>
            </a:r>
            <a:r>
              <a:rPr lang="en-US" baseline="0" dirty="0"/>
              <a:t>p #2: </a:t>
            </a:r>
            <a:r>
              <a:rPr lang="en-US" baseline="0" dirty="0">
                <a:solidFill>
                  <a:srgbClr val="FF0000"/>
                </a:solidFill>
              </a:rPr>
              <a:t>Colombia</a:t>
            </a:r>
            <a:endParaRPr lang="en-US" dirty="0">
              <a:solidFill>
                <a:srgbClr val="FF0000"/>
              </a:solidFill>
            </a:endParaRPr>
          </a:p>
        </p:txBody>
      </p:sp>
      <p:pic>
        <p:nvPicPr>
          <p:cNvPr id="9" name="Content Placeholder 6"/>
          <p:cNvPicPr>
            <a:picLocks noChangeAspect="1"/>
          </p:cNvPicPr>
          <p:nvPr/>
        </p:nvPicPr>
        <p:blipFill rotWithShape="1">
          <a:blip r:embed="rId3"/>
          <a:srcRect l="4013" t="13061" r="4330" b="6327"/>
          <a:stretch/>
        </p:blipFill>
        <p:spPr>
          <a:xfrm>
            <a:off x="6227308" y="954148"/>
            <a:ext cx="2578646" cy="1731793"/>
          </a:xfrm>
          <a:prstGeom prst="rect">
            <a:avLst/>
          </a:prstGeom>
          <a:noFill/>
          <a:ln>
            <a:solidFill>
              <a:schemeClr val="tx1"/>
            </a:solidFill>
          </a:ln>
        </p:spPr>
      </p:pic>
      <p:pic>
        <p:nvPicPr>
          <p:cNvPr id="10" name="Content Placeholder 7"/>
          <p:cNvPicPr>
            <a:picLocks noChangeAspect="1"/>
          </p:cNvPicPr>
          <p:nvPr/>
        </p:nvPicPr>
        <p:blipFill rotWithShape="1">
          <a:blip r:embed="rId4"/>
          <a:srcRect l="4594" t="20446" r="3299" b="17639"/>
          <a:stretch/>
        </p:blipFill>
        <p:spPr>
          <a:xfrm>
            <a:off x="399049" y="2838930"/>
            <a:ext cx="8433251" cy="3751056"/>
          </a:xfrm>
          <a:prstGeom prst="rect">
            <a:avLst/>
          </a:prstGeom>
          <a:noFill/>
          <a:ln>
            <a:solidFill>
              <a:schemeClr val="tx1"/>
            </a:solidFill>
          </a:ln>
        </p:spPr>
      </p:pic>
      <p:sp>
        <p:nvSpPr>
          <p:cNvPr id="6" name="Slide Number Placeholder 1"/>
          <p:cNvSpPr>
            <a:spLocks noGrp="1"/>
          </p:cNvSpPr>
          <p:nvPr>
            <p:ph type="sldNum" idx="12"/>
          </p:nvPr>
        </p:nvSpPr>
        <p:spPr>
          <a:xfrm>
            <a:off x="8649271" y="6480021"/>
            <a:ext cx="548700" cy="524800"/>
          </a:xfrm>
        </p:spPr>
        <p:txBody>
          <a:bodyPr/>
          <a:lstStyle/>
          <a:p>
            <a:fld id="{53185897-FBFF-8343-9987-1D6A04B24D95}" type="slidenum">
              <a:rPr lang="en-US" smtClean="0"/>
              <a:t>8</a:t>
            </a:fld>
            <a:endParaRPr lang="en-US" dirty="0"/>
          </a:p>
        </p:txBody>
      </p:sp>
    </p:spTree>
    <p:extLst>
      <p:ext uri="{BB962C8B-B14F-4D97-AF65-F5344CB8AC3E}">
        <p14:creationId xmlns:p14="http://schemas.microsoft.com/office/powerpoint/2010/main" val="405550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049" y="2222470"/>
            <a:ext cx="8520600" cy="763600"/>
          </a:xfrm>
        </p:spPr>
        <p:txBody>
          <a:bodyPr/>
          <a:lstStyle/>
          <a:p>
            <a:r>
              <a:rPr lang="en-US" dirty="0"/>
              <a:t>Group #3:</a:t>
            </a:r>
            <a:r>
              <a:rPr lang="en-US" baseline="0" dirty="0"/>
              <a:t> </a:t>
            </a:r>
            <a:r>
              <a:rPr lang="en-US" baseline="0" dirty="0">
                <a:solidFill>
                  <a:srgbClr val="FF0000"/>
                </a:solidFill>
              </a:rPr>
              <a:t>Mexico</a:t>
            </a:r>
            <a:endParaRPr lang="en-US" dirty="0">
              <a:solidFill>
                <a:srgbClr val="FF0000"/>
              </a:solidFill>
            </a:endParaRPr>
          </a:p>
        </p:txBody>
      </p:sp>
      <p:pic>
        <p:nvPicPr>
          <p:cNvPr id="11" name="Content Placeholder 6"/>
          <p:cNvPicPr>
            <a:picLocks noChangeAspect="1"/>
          </p:cNvPicPr>
          <p:nvPr/>
        </p:nvPicPr>
        <p:blipFill rotWithShape="1">
          <a:blip r:embed="rId3"/>
          <a:srcRect l="4817" t="14353" r="5202" b="6487"/>
          <a:stretch/>
        </p:blipFill>
        <p:spPr>
          <a:xfrm>
            <a:off x="5825451" y="954148"/>
            <a:ext cx="2980503" cy="1731792"/>
          </a:xfrm>
          <a:prstGeom prst="rect">
            <a:avLst/>
          </a:prstGeom>
          <a:ln>
            <a:solidFill>
              <a:schemeClr val="tx1"/>
            </a:solidFill>
          </a:ln>
        </p:spPr>
      </p:pic>
      <p:pic>
        <p:nvPicPr>
          <p:cNvPr id="12" name="Content Placeholder 7"/>
          <p:cNvPicPr>
            <a:picLocks noChangeAspect="1"/>
          </p:cNvPicPr>
          <p:nvPr/>
        </p:nvPicPr>
        <p:blipFill rotWithShape="1">
          <a:blip r:embed="rId4"/>
          <a:srcRect l="4688" t="27803" r="4306" b="6957"/>
          <a:stretch/>
        </p:blipFill>
        <p:spPr>
          <a:xfrm>
            <a:off x="399049" y="2838930"/>
            <a:ext cx="8406905" cy="3751056"/>
          </a:xfrm>
          <a:prstGeom prst="rect">
            <a:avLst/>
          </a:prstGeom>
          <a:ln>
            <a:solidFill>
              <a:schemeClr val="tx1"/>
            </a:solidFill>
          </a:ln>
        </p:spPr>
      </p:pic>
      <p:sp>
        <p:nvSpPr>
          <p:cNvPr id="6" name="Slide Number Placeholder 1"/>
          <p:cNvSpPr>
            <a:spLocks noGrp="1"/>
          </p:cNvSpPr>
          <p:nvPr>
            <p:ph type="sldNum" idx="12"/>
          </p:nvPr>
        </p:nvSpPr>
        <p:spPr>
          <a:xfrm>
            <a:off x="8649271" y="6480021"/>
            <a:ext cx="548700" cy="524800"/>
          </a:xfrm>
        </p:spPr>
        <p:txBody>
          <a:bodyPr/>
          <a:lstStyle/>
          <a:p>
            <a:fld id="{53185897-FBFF-8343-9987-1D6A04B24D95}" type="slidenum">
              <a:rPr lang="en-US" smtClean="0"/>
              <a:t>9</a:t>
            </a:fld>
            <a:endParaRPr lang="en-US" dirty="0"/>
          </a:p>
        </p:txBody>
      </p:sp>
    </p:spTree>
    <p:extLst>
      <p:ext uri="{BB962C8B-B14F-4D97-AF65-F5344CB8AC3E}">
        <p14:creationId xmlns:p14="http://schemas.microsoft.com/office/powerpoint/2010/main" val="3274116415"/>
      </p:ext>
    </p:extLst>
  </p:cSld>
  <p:clrMapOvr>
    <a:masterClrMapping/>
  </p:clrMapOvr>
  <p:timing>
    <p:tnLst>
      <p:par>
        <p:cTn id="1" dur="indefinite" restart="never" nodeType="tmRoot"/>
      </p:par>
    </p:tnLst>
  </p:timing>
</p:sld>
</file>

<file path=ppt/theme/theme1.xml><?xml version="1.0" encoding="utf-8"?>
<a:theme xmlns:a="http://schemas.openxmlformats.org/drawingml/2006/main" name="Latin@s">
  <a:themeElements>
    <a:clrScheme name="Latin@s">
      <a:dk1>
        <a:srgbClr val="77405D"/>
      </a:dk1>
      <a:lt1>
        <a:srgbClr val="FFFFFF"/>
      </a:lt1>
      <a:dk2>
        <a:srgbClr val="77405D"/>
      </a:dk2>
      <a:lt2>
        <a:srgbClr val="FFFFFF"/>
      </a:lt2>
      <a:accent1>
        <a:srgbClr val="BF2600"/>
      </a:accent1>
      <a:accent2>
        <a:srgbClr val="FFC247"/>
      </a:accent2>
      <a:accent3>
        <a:srgbClr val="77405D"/>
      </a:accent3>
      <a:accent4>
        <a:srgbClr val="77405D"/>
      </a:accent4>
      <a:accent5>
        <a:srgbClr val="E3D0F1"/>
      </a:accent5>
      <a:accent6>
        <a:srgbClr val="B37194"/>
      </a:accent6>
      <a:hlink>
        <a:srgbClr val="7F7F7F"/>
      </a:hlink>
      <a:folHlink>
        <a:srgbClr val="A5A5A5"/>
      </a:folHlink>
    </a:clrScheme>
    <a:fontScheme name="Custom 1">
      <a:majorFont>
        <a:latin typeface="Palatino Linotype"/>
        <a:ea typeface=""/>
        <a:cs typeface=""/>
      </a:majorFont>
      <a:minorFont>
        <a:latin typeface="Calisto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Latin@s" id="{E18305C4-C0F5-4239-A519-15D5199944FD}" vid="{90FFA1D5-7EE6-4758-9010-725D356203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Latin@s</Template>
  <TotalTime>450</TotalTime>
  <Words>987</Words>
  <Application>Microsoft Office PowerPoint</Application>
  <PresentationFormat>On-screen Show (4:3)</PresentationFormat>
  <Paragraphs>103</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Latin@s</vt:lpstr>
      <vt:lpstr>What does it mean to be Latino?                                                                        </vt:lpstr>
      <vt:lpstr>Where is Latin America?</vt:lpstr>
      <vt:lpstr>Latin America</vt:lpstr>
      <vt:lpstr>What is a Latino or Latina?</vt:lpstr>
      <vt:lpstr>Quick Check</vt:lpstr>
      <vt:lpstr>Part 2: Country Groups</vt:lpstr>
      <vt:lpstr>Group #1: Argentina</vt:lpstr>
      <vt:lpstr>Group #2: Colombia</vt:lpstr>
      <vt:lpstr>Group #3: Mexico</vt:lpstr>
      <vt:lpstr>Group #4: Nicaragua</vt:lpstr>
      <vt:lpstr>Group #5: Puerto Rico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does it mean to be Latino?</dc:title>
  <dc:creator>Kelley</dc:creator>
  <cp:lastModifiedBy>Finn, Michelle</cp:lastModifiedBy>
  <cp:revision>107</cp:revision>
  <dcterms:created xsi:type="dcterms:W3CDTF">2016-06-07T14:40:34Z</dcterms:created>
  <dcterms:modified xsi:type="dcterms:W3CDTF">2018-09-07T15:42:05Z</dcterms:modified>
</cp:coreProperties>
</file>